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983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79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36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19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69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96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85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26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5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48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5776-020C-488A-BC3B-B3B2F6BF735C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1E73C-76BA-49B0-9650-F3C125DAC4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76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en-IN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3" dir="5400000" sy="-100000" algn="bl"/>
                </a:effectLst>
              </a:rPr>
              <a:t>ST. THOMAS’ (Autonomous) COLLEGE Thrissur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568952" cy="1752600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PHYSICAL </a:t>
            </a:r>
            <a:r>
              <a:rPr lang="e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  <a:p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ACHIVEMENTS 2019-20</a:t>
            </a:r>
            <a:endParaRPr lang="en-IN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7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6"/>
            <a:ext cx="9144000" cy="6833793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 startAt="21"/>
            </a:pPr>
            <a:r>
              <a:rPr lang="en-IN" dirty="0" smtClean="0"/>
              <a:t>AFRAD </a:t>
            </a:r>
            <a:r>
              <a:rPr lang="en-IN" dirty="0"/>
              <a:t>RESHAB P. N		1yrs	B.COM 			CRICKET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AMALDEV T.V		</a:t>
            </a:r>
            <a:r>
              <a:rPr lang="en-IN" dirty="0" smtClean="0"/>
              <a:t>	2yrs</a:t>
            </a:r>
            <a:r>
              <a:rPr lang="en-IN" dirty="0"/>
              <a:t>	MVC			</a:t>
            </a:r>
            <a:r>
              <a:rPr lang="en-IN" dirty="0" smtClean="0"/>
              <a:t>CRICKET 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ADITHYA MOHAN		</a:t>
            </a:r>
            <a:r>
              <a:rPr lang="en-IN" dirty="0" smtClean="0"/>
              <a:t>	2yrs</a:t>
            </a:r>
            <a:r>
              <a:rPr lang="en-IN" dirty="0"/>
              <a:t>	M.COM 			CRICKET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VISHNUPRASAD K	    	</a:t>
            </a:r>
            <a:r>
              <a:rPr lang="en-IN" dirty="0" smtClean="0"/>
              <a:t>	3yrs</a:t>
            </a:r>
            <a:r>
              <a:rPr lang="en-IN" dirty="0"/>
              <a:t>	BSc </a:t>
            </a:r>
            <a:r>
              <a:rPr lang="en-IN" dirty="0" err="1"/>
              <a:t>Chem</a:t>
            </a:r>
            <a:r>
              <a:rPr lang="en-IN" dirty="0"/>
              <a:t>			CYCLING  ROAD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AKHIL MOHANAN		</a:t>
            </a:r>
            <a:r>
              <a:rPr lang="en-IN" dirty="0" smtClean="0"/>
              <a:t>	1yrs</a:t>
            </a:r>
            <a:r>
              <a:rPr lang="en-IN" dirty="0"/>
              <a:t>	BMMC			</a:t>
            </a:r>
            <a:r>
              <a:rPr lang="en-IN" dirty="0" smtClean="0"/>
              <a:t>CYCLING  </a:t>
            </a:r>
            <a:r>
              <a:rPr lang="en-IN" dirty="0"/>
              <a:t>ROAD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ALEX T.F			2yrs	BSc </a:t>
            </a:r>
            <a:r>
              <a:rPr lang="en-IN" dirty="0" err="1"/>
              <a:t>Stati</a:t>
            </a:r>
            <a:r>
              <a:rPr lang="en-IN" dirty="0"/>
              <a:t>			CYCLING  ROAD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DON THOMAS DAVY		2yrs	MSC  </a:t>
            </a:r>
            <a:r>
              <a:rPr lang="en-IN" dirty="0" err="1"/>
              <a:t>Electr</a:t>
            </a:r>
            <a:r>
              <a:rPr lang="en-IN" dirty="0"/>
              <a:t>			FENCING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GEO FRANCIS		</a:t>
            </a:r>
            <a:r>
              <a:rPr lang="en-IN" dirty="0" smtClean="0"/>
              <a:t>	3yrs</a:t>
            </a:r>
            <a:r>
              <a:rPr lang="en-IN" dirty="0"/>
              <a:t>	B.COM FIN 		</a:t>
            </a:r>
            <a:r>
              <a:rPr lang="en-IN" dirty="0" smtClean="0"/>
              <a:t>	FENCING 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ALBERT			3yrs	B.C.A 			</a:t>
            </a:r>
            <a:r>
              <a:rPr lang="en-IN" dirty="0" smtClean="0"/>
              <a:t>FENCING 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GOPAKUMAR K.S		</a:t>
            </a:r>
            <a:r>
              <a:rPr lang="en-IN" dirty="0" smtClean="0"/>
              <a:t>	3yrs</a:t>
            </a:r>
            <a:r>
              <a:rPr lang="en-IN" dirty="0"/>
              <a:t>	B.COM FIN 			FENCING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SARATH V.S		</a:t>
            </a:r>
            <a:r>
              <a:rPr lang="en-IN" dirty="0" smtClean="0"/>
              <a:t>	2yrs</a:t>
            </a:r>
            <a:r>
              <a:rPr lang="en-IN" dirty="0"/>
              <a:t>	B.COM FIN 		</a:t>
            </a:r>
            <a:r>
              <a:rPr lang="en-IN" dirty="0" smtClean="0"/>
              <a:t>	FENCING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RAHUL RADHAKRISHNAN	</a:t>
            </a:r>
            <a:r>
              <a:rPr lang="en-IN" dirty="0" smtClean="0"/>
              <a:t>	N+1</a:t>
            </a:r>
            <a:r>
              <a:rPr lang="en-IN" dirty="0"/>
              <a:t>	BSc Maths 			FOOTBALL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 smtClean="0"/>
              <a:t>AIMY </a:t>
            </a:r>
            <a:r>
              <a:rPr lang="en-IN" dirty="0"/>
              <a:t>JOY		</a:t>
            </a:r>
            <a:r>
              <a:rPr lang="en-IN" dirty="0" smtClean="0"/>
              <a:t>	3yrs</a:t>
            </a:r>
            <a:r>
              <a:rPr lang="en-IN" dirty="0"/>
              <a:t>	B.A. Econ		</a:t>
            </a:r>
            <a:r>
              <a:rPr lang="en-IN" dirty="0" smtClean="0"/>
              <a:t>	FOOTBALL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RIJOHN JOSE		</a:t>
            </a:r>
            <a:r>
              <a:rPr lang="en-IN" dirty="0" smtClean="0"/>
              <a:t>	3yrs</a:t>
            </a:r>
            <a:r>
              <a:rPr lang="en-IN" dirty="0"/>
              <a:t>	BSc Zoology 		</a:t>
            </a:r>
            <a:r>
              <a:rPr lang="en-IN" dirty="0" smtClean="0"/>
              <a:t>	FOOTBALL 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BIBIN FRANCIS		</a:t>
            </a:r>
            <a:r>
              <a:rPr lang="en-IN" dirty="0" smtClean="0"/>
              <a:t>	2yrs</a:t>
            </a:r>
            <a:r>
              <a:rPr lang="en-IN" dirty="0"/>
              <a:t>	B.A. Econ			FOOTBALL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PRAJITH R. G		</a:t>
            </a:r>
            <a:r>
              <a:rPr lang="en-IN" dirty="0" smtClean="0"/>
              <a:t>	N+1</a:t>
            </a:r>
            <a:r>
              <a:rPr lang="en-IN" dirty="0"/>
              <a:t>	BSc </a:t>
            </a:r>
            <a:r>
              <a:rPr lang="en-IN" dirty="0" err="1"/>
              <a:t>Stati</a:t>
            </a:r>
            <a:r>
              <a:rPr lang="en-IN" dirty="0"/>
              <a:t>		</a:t>
            </a:r>
            <a:r>
              <a:rPr lang="en-IN" dirty="0" smtClean="0"/>
              <a:t>	WEIGHT </a:t>
            </a:r>
            <a:r>
              <a:rPr lang="en-IN" dirty="0"/>
              <a:t>LIFTING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SALIH BIN HAMZA. P	</a:t>
            </a:r>
            <a:r>
              <a:rPr lang="en-IN" dirty="0" smtClean="0"/>
              <a:t>	2yrs</a:t>
            </a:r>
            <a:r>
              <a:rPr lang="en-IN" dirty="0"/>
              <a:t>	MSW			</a:t>
            </a:r>
            <a:r>
              <a:rPr lang="en-IN" dirty="0" smtClean="0"/>
              <a:t>WEIGHT </a:t>
            </a:r>
            <a:r>
              <a:rPr lang="en-IN" dirty="0"/>
              <a:t>LIFTING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MANIKANDAN. K		</a:t>
            </a:r>
            <a:r>
              <a:rPr lang="en-IN" dirty="0" smtClean="0"/>
              <a:t>	2yrs</a:t>
            </a:r>
            <a:r>
              <a:rPr lang="en-IN" dirty="0"/>
              <a:t>	B.A. Econ 			WEIGHT LIFTING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SAGAR K P		</a:t>
            </a:r>
            <a:r>
              <a:rPr lang="en-IN" dirty="0" smtClean="0"/>
              <a:t>	2yrs</a:t>
            </a:r>
            <a:r>
              <a:rPr lang="en-IN" dirty="0"/>
              <a:t>	M.COM 		</a:t>
            </a:r>
            <a:r>
              <a:rPr lang="en-IN" dirty="0" smtClean="0"/>
              <a:t>	YOGA </a:t>
            </a:r>
            <a:endParaRPr lang="en-IN" dirty="0"/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 smtClean="0"/>
              <a:t>JITHIN K SIMON			2yrs	BVC 			YOGA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ALEX JEROM M		</a:t>
            </a:r>
            <a:r>
              <a:rPr lang="en-IN" dirty="0" smtClean="0"/>
              <a:t>	1yrs</a:t>
            </a:r>
            <a:r>
              <a:rPr lang="en-IN" dirty="0"/>
              <a:t>	M.COM 			YOGA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ANJALI C U			</a:t>
            </a:r>
            <a:r>
              <a:rPr lang="en-IN" dirty="0" smtClean="0"/>
              <a:t>1yrs</a:t>
            </a:r>
            <a:r>
              <a:rPr lang="en-IN" dirty="0"/>
              <a:t>	BSc </a:t>
            </a:r>
            <a:r>
              <a:rPr lang="en-IN" dirty="0" err="1"/>
              <a:t>Zool</a:t>
            </a:r>
            <a:r>
              <a:rPr lang="en-IN" dirty="0"/>
              <a:t>			YOGA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SNEHA BENNY		</a:t>
            </a:r>
            <a:r>
              <a:rPr lang="en-IN" dirty="0" smtClean="0"/>
              <a:t>	1yrs</a:t>
            </a:r>
            <a:r>
              <a:rPr lang="en-IN" dirty="0"/>
              <a:t>	M.A.ENG			YOGA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ANASWARA MOHAN		</a:t>
            </a:r>
            <a:r>
              <a:rPr lang="en-IN" dirty="0" smtClean="0"/>
              <a:t>1yrs</a:t>
            </a:r>
            <a:r>
              <a:rPr lang="en-IN" dirty="0"/>
              <a:t>	MSc </a:t>
            </a:r>
            <a:r>
              <a:rPr lang="en-IN" dirty="0" err="1"/>
              <a:t>Zool</a:t>
            </a:r>
            <a:r>
              <a:rPr lang="en-IN" dirty="0"/>
              <a:t>			YOGA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ABILA 			</a:t>
            </a:r>
            <a:r>
              <a:rPr lang="en-IN" dirty="0" smtClean="0"/>
              <a:t>1 </a:t>
            </a:r>
            <a:r>
              <a:rPr lang="en-IN" dirty="0" err="1"/>
              <a:t>yrs</a:t>
            </a:r>
            <a:r>
              <a:rPr lang="en-IN" dirty="0"/>
              <a:t> 	BSc  Physics 			YOGA 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BIBIN JOY			</a:t>
            </a:r>
            <a:r>
              <a:rPr lang="en-IN" dirty="0" smtClean="0"/>
              <a:t>N+1</a:t>
            </a:r>
            <a:r>
              <a:rPr lang="en-IN" dirty="0"/>
              <a:t>	B.A .Economics 		POWER LIFTING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SHAMON K SHAJI		</a:t>
            </a:r>
            <a:r>
              <a:rPr lang="en-IN" dirty="0" smtClean="0"/>
              <a:t>	3yrs</a:t>
            </a:r>
            <a:r>
              <a:rPr lang="en-IN" dirty="0"/>
              <a:t>	B.A .Economics 		POWER LIFTING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A.O. ALTHAF OMAR		</a:t>
            </a:r>
            <a:r>
              <a:rPr lang="en-IN" dirty="0" smtClean="0"/>
              <a:t>	1yrs</a:t>
            </a:r>
            <a:r>
              <a:rPr lang="en-IN" dirty="0"/>
              <a:t>	</a:t>
            </a:r>
            <a:r>
              <a:rPr lang="en-IN" dirty="0" err="1"/>
              <a:t>B.Voc</a:t>
            </a:r>
            <a:r>
              <a:rPr lang="en-IN" dirty="0"/>
              <a:t> </a:t>
            </a:r>
            <a:r>
              <a:rPr lang="en-IN" dirty="0" err="1"/>
              <a:t>Forensic.Sci</a:t>
            </a:r>
            <a:r>
              <a:rPr lang="en-IN" dirty="0"/>
              <a:t> 		POWER LIFTING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ALEX T.F			</a:t>
            </a:r>
            <a:r>
              <a:rPr lang="en-IN" dirty="0" smtClean="0"/>
              <a:t>2Yrs</a:t>
            </a:r>
            <a:r>
              <a:rPr lang="en-IN" dirty="0"/>
              <a:t>	BSc Statistics 			CYCLING TRACK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en-IN" dirty="0"/>
              <a:t>VISHNUPRASAD K		</a:t>
            </a:r>
            <a:r>
              <a:rPr lang="en-IN" dirty="0" smtClean="0"/>
              <a:t>	3yrs</a:t>
            </a:r>
            <a:r>
              <a:rPr lang="en-IN" dirty="0"/>
              <a:t>	</a:t>
            </a:r>
            <a:r>
              <a:rPr lang="en-IN" dirty="0" err="1"/>
              <a:t>Bsc</a:t>
            </a:r>
            <a:r>
              <a:rPr lang="en-IN" dirty="0"/>
              <a:t> Chemistry		</a:t>
            </a:r>
            <a:r>
              <a:rPr lang="en-IN" dirty="0" smtClean="0"/>
              <a:t>CYCLING </a:t>
            </a:r>
            <a:r>
              <a:rPr lang="en-IN" dirty="0"/>
              <a:t>TRACK </a:t>
            </a:r>
          </a:p>
          <a:p>
            <a:pPr marL="514350" lvl="0" indent="-514350">
              <a:buFont typeface="+mj-lt"/>
              <a:buAutoNum type="arabicPeriod" startAt="21"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8456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25963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AKHIL MOHANAN		1yrs	BMMC			CYCLING TRACK 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ALAN GEORGE. A		2yrs 	MSc maths			 CYCLING TRACK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ALBIN JOY P		</a:t>
            </a:r>
            <a:r>
              <a:rPr lang="en-IN" dirty="0" smtClean="0"/>
              <a:t>	2yrs </a:t>
            </a:r>
            <a:r>
              <a:rPr lang="en-IN" dirty="0"/>
              <a:t>	BSC Elect			CYCLING TRACK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ATHULYA K SUDHAKARAN	</a:t>
            </a:r>
            <a:r>
              <a:rPr lang="en-IN" dirty="0" smtClean="0"/>
              <a:t>	2 </a:t>
            </a:r>
            <a:r>
              <a:rPr lang="en-IN" dirty="0" err="1"/>
              <a:t>yrs</a:t>
            </a:r>
            <a:r>
              <a:rPr lang="en-IN" dirty="0"/>
              <a:t>	MSc Physics		CYCLING ROAD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VINIMOL K. V		</a:t>
            </a:r>
            <a:r>
              <a:rPr lang="en-IN" dirty="0" smtClean="0"/>
              <a:t>	3yrs</a:t>
            </a:r>
            <a:r>
              <a:rPr lang="en-IN" dirty="0"/>
              <a:t>	BSc Bot			CYCLING ROAD 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ATHULYA K SUDHAKARAN	</a:t>
            </a:r>
            <a:r>
              <a:rPr lang="en-IN" dirty="0" smtClean="0"/>
              <a:t>	2 </a:t>
            </a:r>
            <a:r>
              <a:rPr lang="en-IN" dirty="0" err="1"/>
              <a:t>yrs</a:t>
            </a:r>
            <a:r>
              <a:rPr lang="en-IN" dirty="0"/>
              <a:t>	MSc Physics		CYCLING TRACK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VINIMOL K. V		</a:t>
            </a:r>
            <a:r>
              <a:rPr lang="en-IN" dirty="0" smtClean="0"/>
              <a:t>	3yrs</a:t>
            </a:r>
            <a:r>
              <a:rPr lang="en-IN" dirty="0"/>
              <a:t>	BSc Bot			CYCLING TRACK 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SINTA ROSE JAISON	</a:t>
            </a:r>
            <a:r>
              <a:rPr lang="en-IN" dirty="0" smtClean="0"/>
              <a:t>	1yrs</a:t>
            </a:r>
            <a:r>
              <a:rPr lang="en-IN" dirty="0"/>
              <a:t>	</a:t>
            </a:r>
            <a:r>
              <a:rPr lang="en-IN" dirty="0" err="1"/>
              <a:t>B.Com</a:t>
            </a:r>
            <a:r>
              <a:rPr lang="en-IN" dirty="0"/>
              <a:t> 			CYCLING TRACK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SURYAKIRAN V		</a:t>
            </a:r>
            <a:r>
              <a:rPr lang="en-IN" dirty="0" smtClean="0"/>
              <a:t>	1yrs</a:t>
            </a:r>
            <a:r>
              <a:rPr lang="en-IN" dirty="0"/>
              <a:t>	MSW			SEPAKTAKRAW </a:t>
            </a:r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YADUKRISHNA A P	             </a:t>
            </a:r>
            <a:r>
              <a:rPr lang="en-IN" dirty="0" smtClean="0"/>
              <a:t>	  </a:t>
            </a:r>
            <a:r>
              <a:rPr lang="en-IN" dirty="0"/>
              <a:t>1yrs    </a:t>
            </a:r>
            <a:r>
              <a:rPr lang="en-IN" dirty="0" smtClean="0"/>
              <a:t>	 BA </a:t>
            </a:r>
            <a:r>
              <a:rPr lang="en-IN" dirty="0" err="1"/>
              <a:t>Eng&amp;His</a:t>
            </a:r>
            <a:r>
              <a:rPr lang="en-IN" dirty="0"/>
              <a:t>		</a:t>
            </a:r>
            <a:r>
              <a:rPr lang="en-IN" dirty="0" smtClean="0"/>
              <a:t>SEPAKTAKRAW</a:t>
            </a:r>
            <a:endParaRPr lang="en-IN" dirty="0"/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SONUPRAKASH	                </a:t>
            </a:r>
            <a:r>
              <a:rPr lang="en-IN" dirty="0" smtClean="0"/>
              <a:t>		1yrs     	BBA</a:t>
            </a:r>
            <a:r>
              <a:rPr lang="en-IN" dirty="0"/>
              <a:t>			</a:t>
            </a:r>
            <a:r>
              <a:rPr lang="en-IN" dirty="0" smtClean="0"/>
              <a:t>SEPAKTAKRAW</a:t>
            </a:r>
            <a:endParaRPr lang="en-IN" dirty="0"/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S KIRAN	              </a:t>
            </a:r>
            <a:r>
              <a:rPr lang="en-IN" dirty="0" smtClean="0"/>
              <a:t>		2 </a:t>
            </a:r>
            <a:r>
              <a:rPr lang="en-IN" dirty="0" err="1"/>
              <a:t>yrs</a:t>
            </a:r>
            <a:r>
              <a:rPr lang="en-IN" dirty="0"/>
              <a:t>     </a:t>
            </a:r>
            <a:r>
              <a:rPr lang="en-IN" dirty="0" smtClean="0"/>
              <a:t>	 </a:t>
            </a:r>
            <a:r>
              <a:rPr lang="en-IN" dirty="0"/>
              <a:t>BSc Com Sic		</a:t>
            </a:r>
            <a:r>
              <a:rPr lang="en-IN" dirty="0" smtClean="0"/>
              <a:t>SEPAKTAKRAW</a:t>
            </a:r>
            <a:endParaRPr lang="en-IN" dirty="0"/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AKSHAY.U	               </a:t>
            </a:r>
            <a:r>
              <a:rPr lang="en-IN" dirty="0" smtClean="0"/>
              <a:t>		1yrs      	BBA</a:t>
            </a:r>
            <a:r>
              <a:rPr lang="en-IN" dirty="0"/>
              <a:t>			</a:t>
            </a:r>
            <a:r>
              <a:rPr lang="en-IN" dirty="0" smtClean="0"/>
              <a:t>SEPAKTAKRAW</a:t>
            </a:r>
            <a:endParaRPr lang="en-IN" dirty="0"/>
          </a:p>
          <a:p>
            <a:pPr marL="514350" lvl="0" indent="-514350">
              <a:buFont typeface="+mj-lt"/>
              <a:buAutoNum type="arabicPeriod" startAt="51"/>
            </a:pPr>
            <a:r>
              <a:rPr lang="en-IN" dirty="0"/>
              <a:t>VISHOY . V		</a:t>
            </a:r>
            <a:r>
              <a:rPr lang="en-IN" dirty="0" smtClean="0"/>
              <a:t>	1yrs      	MSW</a:t>
            </a:r>
            <a:r>
              <a:rPr lang="en-IN" dirty="0"/>
              <a:t>			SEPAKTAKRAW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75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sz="3100" b="1" u="sng" dirty="0">
                <a:solidFill>
                  <a:srgbClr val="C00000"/>
                </a:solidFill>
              </a:rPr>
              <a:t>UNIVERSITY  INTER COLLEGIATE LEVEL ACHIVEMENTS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49265"/>
              </p:ext>
            </p:extLst>
          </p:nvPr>
        </p:nvGraphicFramePr>
        <p:xfrm>
          <a:off x="0" y="763528"/>
          <a:ext cx="8964489" cy="6151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2450"/>
                <a:gridCol w="3331870"/>
                <a:gridCol w="1413766"/>
                <a:gridCol w="1703767"/>
                <a:gridCol w="1622636"/>
              </a:tblGrid>
              <a:tr h="57906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effectLst/>
                        </a:rPr>
                        <a:t>Sl. No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effectLst/>
                        </a:rPr>
                        <a:t>Name Of Discipline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effectLst/>
                        </a:rPr>
                        <a:t>First Position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effectLst/>
                        </a:rPr>
                        <a:t>Second Position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effectLst/>
                        </a:rPr>
                        <a:t>Third Position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5821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SWIMMING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2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CHESS 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3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CRICKET  MEN 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4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CYCLING ROAD  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5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CYCLING ROAD WOMEN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6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CYCLING TRACK 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7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CYCLING TRACK WOMEN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8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BOXING 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9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YOGA MEN 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10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YOGA WOMEN 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11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SEPAKTAKRAW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12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FENCING MEN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13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POWERLIFTING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14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ARCHERY INDIAN ROUND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15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WATER POLO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16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CHESS WOMEN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4024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17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HOCKEY  MEN 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00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r>
                        <a:rPr lang="en-IN" sz="1200" u="none" strike="noStrike" dirty="0" smtClean="0">
                          <a:effectLst/>
                        </a:rPr>
                        <a:t>18</a:t>
                      </a:r>
                      <a:endParaRPr lang="en-IN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050" b="1" dirty="0">
                          <a:solidFill>
                            <a:srgbClr val="002060"/>
                          </a:solidFill>
                          <a:effectLst/>
                        </a:rPr>
                        <a:t>ATHLETICS MEN</a:t>
                      </a:r>
                      <a:endParaRPr lang="en-IN" sz="105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u="none" strike="noStrike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IN" sz="16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IN" sz="105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b="1" u="sng" dirty="0" smtClean="0">
                <a:solidFill>
                  <a:srgbClr val="C00000"/>
                </a:solidFill>
              </a:rPr>
              <a:t>Hockey Team Won the Third Place  held at Christ college Irinjalakuda on September 28</a:t>
            </a:r>
            <a:r>
              <a:rPr lang="en-IN" sz="2800" b="1" u="sng" baseline="30000" dirty="0" smtClean="0">
                <a:solidFill>
                  <a:srgbClr val="C00000"/>
                </a:solidFill>
              </a:rPr>
              <a:t>th</a:t>
            </a:r>
            <a:r>
              <a:rPr lang="en-IN" sz="2800" b="1" u="sng" dirty="0" smtClean="0">
                <a:solidFill>
                  <a:srgbClr val="C00000"/>
                </a:solidFill>
              </a:rPr>
              <a:t> to 29</a:t>
            </a:r>
            <a:r>
              <a:rPr lang="en-IN" sz="2800" b="1" u="sng" baseline="30000" dirty="0" smtClean="0">
                <a:solidFill>
                  <a:srgbClr val="C00000"/>
                </a:solidFill>
              </a:rPr>
              <a:t>th</a:t>
            </a:r>
            <a:r>
              <a:rPr lang="en-IN" sz="2800" b="1" u="sng" dirty="0" smtClean="0">
                <a:solidFill>
                  <a:srgbClr val="C00000"/>
                </a:solidFill>
              </a:rPr>
              <a:t> of 2019</a:t>
            </a:r>
            <a:r>
              <a:rPr lang="en-IN" sz="2800" dirty="0" smtClean="0">
                <a:solidFill>
                  <a:srgbClr val="C00000"/>
                </a:solidFill>
              </a:rPr>
              <a:t/>
            </a:r>
            <a:br>
              <a:rPr lang="en-IN" sz="2800" dirty="0" smtClean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7200" dirty="0" smtClean="0"/>
              <a:t>Team </a:t>
            </a:r>
            <a:r>
              <a:rPr lang="en-IN" sz="7200" dirty="0"/>
              <a:t>Members are as follows: </a:t>
            </a:r>
            <a:endParaRPr lang="en-IN" sz="7200" dirty="0" smtClean="0"/>
          </a:p>
          <a:p>
            <a:pPr marL="0" indent="0">
              <a:buNone/>
            </a:pPr>
            <a:endParaRPr lang="en-IN" sz="7200" dirty="0"/>
          </a:p>
          <a:p>
            <a:pPr marL="0" lvl="0" indent="0">
              <a:buNone/>
            </a:pPr>
            <a:r>
              <a:rPr lang="en-IN" sz="5600" dirty="0"/>
              <a:t>MOHAMMED ASHIQ HADI		3yrs	BSc Bot		25	</a:t>
            </a:r>
            <a:r>
              <a:rPr lang="en-IN" sz="5600" b="1" dirty="0"/>
              <a:t>CAPTAIN </a:t>
            </a:r>
            <a:endParaRPr lang="en-IN" sz="5600" dirty="0"/>
          </a:p>
          <a:p>
            <a:pPr marL="0" lvl="0" indent="0">
              <a:buNone/>
            </a:pPr>
            <a:r>
              <a:rPr lang="en-IN" sz="5600" dirty="0"/>
              <a:t>BOSE BABY				3yrs	BSc Bot		22		</a:t>
            </a:r>
          </a:p>
          <a:p>
            <a:pPr marL="0" lvl="0" indent="0">
              <a:buNone/>
            </a:pPr>
            <a:r>
              <a:rPr lang="en-IN" sz="5600" dirty="0"/>
              <a:t>BESTIN BABY			3yrs	BSc Stat		23		</a:t>
            </a:r>
          </a:p>
          <a:p>
            <a:pPr marL="0" lvl="0" indent="0">
              <a:buNone/>
            </a:pPr>
            <a:r>
              <a:rPr lang="en-IN" sz="5600" dirty="0"/>
              <a:t>FILEX SIMON 			3yrs	</a:t>
            </a:r>
            <a:r>
              <a:rPr lang="en-IN" sz="5600" dirty="0" err="1"/>
              <a:t>Bcom</a:t>
            </a:r>
            <a:r>
              <a:rPr lang="en-IN" sz="5600" dirty="0"/>
              <a:t> Fin		22		</a:t>
            </a:r>
          </a:p>
          <a:p>
            <a:pPr marL="0" lvl="0" indent="0">
              <a:buNone/>
            </a:pPr>
            <a:r>
              <a:rPr lang="en-IN" sz="5600" dirty="0"/>
              <a:t>HASHIM LUKHMAN K.M		</a:t>
            </a:r>
            <a:r>
              <a:rPr lang="en-IN" sz="5600" dirty="0" smtClean="0"/>
              <a:t>	2yrs</a:t>
            </a:r>
            <a:r>
              <a:rPr lang="en-IN" sz="5600" dirty="0"/>
              <a:t>	BA Eco		</a:t>
            </a:r>
            <a:r>
              <a:rPr lang="en-IN" sz="5600" dirty="0" smtClean="0"/>
              <a:t>56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MOHAMMED ASHARUDHEEN K.P	</a:t>
            </a:r>
            <a:r>
              <a:rPr lang="en-IN" sz="5600" dirty="0" smtClean="0"/>
              <a:t>	2yrs</a:t>
            </a:r>
            <a:r>
              <a:rPr lang="en-IN" sz="5600" dirty="0"/>
              <a:t>	BA Eco		</a:t>
            </a:r>
            <a:r>
              <a:rPr lang="en-IN" sz="5600" dirty="0" smtClean="0"/>
              <a:t>55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 smtClean="0"/>
              <a:t>ESWARDAS</a:t>
            </a:r>
            <a:r>
              <a:rPr lang="en-IN" sz="5600" dirty="0"/>
              <a:t>				2yrs	BSc Mat		19		</a:t>
            </a:r>
          </a:p>
          <a:p>
            <a:pPr marL="0" lvl="0" indent="0">
              <a:buNone/>
            </a:pPr>
            <a:r>
              <a:rPr lang="en-IN" sz="5600" dirty="0"/>
              <a:t>JOHNS THOMAS			2yrs	BSc </a:t>
            </a:r>
            <a:r>
              <a:rPr lang="en-IN" sz="5600" dirty="0" err="1"/>
              <a:t>Chem</a:t>
            </a:r>
            <a:r>
              <a:rPr lang="en-IN" sz="5600" dirty="0"/>
              <a:t>		19		</a:t>
            </a:r>
          </a:p>
          <a:p>
            <a:pPr marL="0" lvl="0" indent="0">
              <a:buNone/>
            </a:pPr>
            <a:r>
              <a:rPr lang="en-IN" sz="5600" dirty="0"/>
              <a:t>ASWIN K.S				2yrs	BSC Comp		14		</a:t>
            </a:r>
          </a:p>
          <a:p>
            <a:pPr marL="0" lvl="0" indent="0">
              <a:buNone/>
            </a:pPr>
            <a:r>
              <a:rPr lang="en-IN" sz="5600" dirty="0"/>
              <a:t>SHIYAS P.S				2yrs	BBA		</a:t>
            </a:r>
            <a:r>
              <a:rPr lang="en-IN" sz="5600" dirty="0" smtClean="0"/>
              <a:t>17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AKHIL P.A				1yrs	BSc Maths		55		</a:t>
            </a:r>
          </a:p>
          <a:p>
            <a:pPr marL="0" lvl="0" indent="0">
              <a:buNone/>
            </a:pPr>
            <a:r>
              <a:rPr lang="en-IN" sz="5600" dirty="0"/>
              <a:t>AVINASH S				1yrs	BVC		</a:t>
            </a:r>
            <a:r>
              <a:rPr lang="en-IN" sz="5600" dirty="0" smtClean="0"/>
              <a:t>28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JOMIN T. J 				1yrs	B.COM		</a:t>
            </a:r>
            <a:r>
              <a:rPr lang="en-IN" sz="5600" dirty="0" smtClean="0"/>
              <a:t>56</a:t>
            </a:r>
            <a:r>
              <a:rPr lang="en-IN" sz="5600" dirty="0"/>
              <a:t>	</a:t>
            </a:r>
          </a:p>
          <a:p>
            <a:pPr marL="0" lvl="0" indent="0">
              <a:buNone/>
            </a:pPr>
            <a:r>
              <a:rPr lang="en-IN" sz="5600" dirty="0"/>
              <a:t>ARUN SURESH 			1yrs	</a:t>
            </a:r>
            <a:r>
              <a:rPr lang="en-IN" sz="5600" dirty="0" err="1"/>
              <a:t>Econo</a:t>
            </a:r>
            <a:r>
              <a:rPr lang="en-IN" sz="5600" dirty="0"/>
              <a:t>		</a:t>
            </a:r>
            <a:r>
              <a:rPr lang="en-IN" sz="5600" dirty="0" smtClean="0"/>
              <a:t>40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MUSAFFAR M. P			1yrs	</a:t>
            </a:r>
            <a:r>
              <a:rPr lang="en-IN" sz="5600" dirty="0" err="1"/>
              <a:t>Econo</a:t>
            </a:r>
            <a:r>
              <a:rPr lang="en-IN" sz="5600" dirty="0"/>
              <a:t>		</a:t>
            </a:r>
            <a:r>
              <a:rPr lang="en-IN" sz="5600" dirty="0" smtClean="0"/>
              <a:t>52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THOUFEEQE . T 			1yrs	</a:t>
            </a:r>
            <a:r>
              <a:rPr lang="en-IN" sz="5600" dirty="0" err="1"/>
              <a:t>Econo</a:t>
            </a:r>
            <a:r>
              <a:rPr lang="en-IN" sz="5600" dirty="0"/>
              <a:t>		</a:t>
            </a:r>
            <a:r>
              <a:rPr lang="en-IN" sz="5600" dirty="0" smtClean="0"/>
              <a:t>66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MUHAMMAD RAHEES. K 		</a:t>
            </a:r>
            <a:r>
              <a:rPr lang="en-IN" sz="5600" dirty="0" smtClean="0"/>
              <a:t>	1yrs</a:t>
            </a:r>
            <a:r>
              <a:rPr lang="en-IN" sz="5600" dirty="0"/>
              <a:t>	</a:t>
            </a:r>
            <a:r>
              <a:rPr lang="en-IN" sz="5600" dirty="0" err="1"/>
              <a:t>Econo</a:t>
            </a:r>
            <a:r>
              <a:rPr lang="en-IN" sz="5600" dirty="0"/>
              <a:t>		</a:t>
            </a:r>
            <a:r>
              <a:rPr lang="en-IN" sz="5600" dirty="0" smtClean="0"/>
              <a:t>14</a:t>
            </a:r>
            <a:r>
              <a:rPr lang="en-IN" sz="5600" dirty="0"/>
              <a:t>		</a:t>
            </a:r>
          </a:p>
          <a:p>
            <a:pPr marL="0" lvl="0" indent="0">
              <a:buNone/>
            </a:pPr>
            <a:r>
              <a:rPr lang="en-IN" sz="5600" dirty="0"/>
              <a:t>ADERSH SHANMUGHAN 		</a:t>
            </a:r>
            <a:r>
              <a:rPr lang="en-IN" sz="5600" dirty="0" smtClean="0"/>
              <a:t>	1yrs</a:t>
            </a:r>
            <a:r>
              <a:rPr lang="en-IN" sz="5600" dirty="0"/>
              <a:t>	</a:t>
            </a:r>
            <a:r>
              <a:rPr lang="en-IN" sz="5600" dirty="0" err="1"/>
              <a:t>Econo</a:t>
            </a:r>
            <a:r>
              <a:rPr lang="en-IN" sz="5600" dirty="0"/>
              <a:t>		</a:t>
            </a:r>
            <a:r>
              <a:rPr lang="en-IN" sz="5600" dirty="0" smtClean="0"/>
              <a:t>33</a:t>
            </a:r>
            <a:endParaRPr lang="en-IN" sz="5600" dirty="0"/>
          </a:p>
          <a:p>
            <a:pPr marL="0" indent="0">
              <a:buNone/>
            </a:pPr>
            <a:r>
              <a:rPr lang="en-IN" sz="5600" b="1" dirty="0"/>
              <a:t> </a:t>
            </a:r>
            <a:endParaRPr lang="en-IN" sz="5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9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400" b="1" u="sng" dirty="0" smtClean="0">
                <a:solidFill>
                  <a:srgbClr val="C00000"/>
                </a:solidFill>
              </a:rPr>
              <a:t>Swimming Team Won the First Place held at Aquatics complex  on October 10</a:t>
            </a:r>
            <a:r>
              <a:rPr lang="en-IN" sz="2400" b="1" u="sng" baseline="30000" dirty="0" smtClean="0">
                <a:solidFill>
                  <a:srgbClr val="C00000"/>
                </a:solidFill>
              </a:rPr>
              <a:t>th</a:t>
            </a:r>
            <a:r>
              <a:rPr lang="en-IN" sz="2400" b="1" u="sng" dirty="0" smtClean="0">
                <a:solidFill>
                  <a:srgbClr val="C00000"/>
                </a:solidFill>
              </a:rPr>
              <a:t> to 11</a:t>
            </a:r>
            <a:r>
              <a:rPr lang="en-IN" sz="2400" b="1" u="sng" baseline="30000" dirty="0" smtClean="0">
                <a:solidFill>
                  <a:srgbClr val="C00000"/>
                </a:solidFill>
              </a:rPr>
              <a:t>th</a:t>
            </a:r>
            <a:r>
              <a:rPr lang="en-IN" sz="2400" b="1" u="sng" dirty="0" smtClean="0">
                <a:solidFill>
                  <a:srgbClr val="C00000"/>
                </a:solidFill>
              </a:rPr>
              <a:t> of 2019</a:t>
            </a:r>
            <a:r>
              <a:rPr lang="en-IN" sz="2400" dirty="0" smtClean="0">
                <a:solidFill>
                  <a:srgbClr val="C00000"/>
                </a:solidFill>
              </a:rPr>
              <a:t/>
            </a:r>
            <a:br>
              <a:rPr lang="en-IN" sz="2400" dirty="0" smtClean="0">
                <a:solidFill>
                  <a:srgbClr val="C00000"/>
                </a:solidFill>
              </a:rPr>
            </a:b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46413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IN" sz="1800" dirty="0" smtClean="0"/>
              <a:t>AMAL </a:t>
            </a:r>
            <a:r>
              <a:rPr lang="en-IN" sz="1800" dirty="0"/>
              <a:t>M.B		</a:t>
            </a:r>
            <a:r>
              <a:rPr lang="en-IN" sz="1800" dirty="0" smtClean="0"/>
              <a:t>3yrs</a:t>
            </a:r>
            <a:r>
              <a:rPr lang="en-IN" sz="1800" dirty="0"/>
              <a:t>	</a:t>
            </a:r>
            <a:r>
              <a:rPr lang="en-IN" sz="1800" dirty="0" err="1"/>
              <a:t>Comp.Science</a:t>
            </a:r>
            <a:r>
              <a:rPr lang="en-IN" sz="1800" dirty="0"/>
              <a:t>		26		</a:t>
            </a:r>
            <a:r>
              <a:rPr lang="en-IN" sz="1100" b="1" dirty="0"/>
              <a:t>CAPTAIN </a:t>
            </a:r>
            <a:endParaRPr lang="en-IN" sz="1100" dirty="0"/>
          </a:p>
          <a:p>
            <a:pPr marL="457200" lvl="1" indent="0">
              <a:buNone/>
            </a:pPr>
            <a:r>
              <a:rPr lang="en-IN" sz="1800" dirty="0"/>
              <a:t>NITHIN P		</a:t>
            </a:r>
            <a:r>
              <a:rPr lang="en-IN" sz="1800" dirty="0" smtClean="0"/>
              <a:t>2yrs</a:t>
            </a:r>
            <a:r>
              <a:rPr lang="en-IN" sz="1800" dirty="0"/>
              <a:t>	BSc Maths		20		</a:t>
            </a:r>
          </a:p>
          <a:p>
            <a:pPr marL="457200" lvl="1" indent="0">
              <a:buNone/>
            </a:pPr>
            <a:r>
              <a:rPr lang="en-IN" sz="1800" dirty="0"/>
              <a:t>SREELESH .K		</a:t>
            </a:r>
            <a:r>
              <a:rPr lang="en-IN" sz="1800" dirty="0" smtClean="0"/>
              <a:t>2yrs</a:t>
            </a:r>
            <a:r>
              <a:rPr lang="en-IN" sz="1800" dirty="0"/>
              <a:t>	BA </a:t>
            </a:r>
            <a:r>
              <a:rPr lang="en-IN" sz="1800" dirty="0" err="1"/>
              <a:t>Eng</a:t>
            </a:r>
            <a:r>
              <a:rPr lang="en-IN" sz="1800" dirty="0"/>
              <a:t>/ His		61		</a:t>
            </a:r>
          </a:p>
          <a:p>
            <a:pPr marL="457200" lvl="1" indent="0">
              <a:buNone/>
            </a:pPr>
            <a:r>
              <a:rPr lang="en-IN" sz="1800" dirty="0"/>
              <a:t>SREELAL S		</a:t>
            </a:r>
            <a:r>
              <a:rPr lang="en-IN" sz="1800" dirty="0" smtClean="0"/>
              <a:t>2yrs</a:t>
            </a:r>
            <a:r>
              <a:rPr lang="en-IN" sz="1800" dirty="0"/>
              <a:t>	B.A </a:t>
            </a:r>
            <a:r>
              <a:rPr lang="en-IN" sz="1800" dirty="0" err="1"/>
              <a:t>Econo</a:t>
            </a:r>
            <a:r>
              <a:rPr lang="en-IN" sz="1800" dirty="0"/>
              <a:t>		63		</a:t>
            </a:r>
          </a:p>
          <a:p>
            <a:pPr marL="457200" lvl="1" indent="0">
              <a:buNone/>
            </a:pPr>
            <a:r>
              <a:rPr lang="en-IN" sz="1800" dirty="0"/>
              <a:t>DHANOOP D		</a:t>
            </a:r>
            <a:r>
              <a:rPr lang="en-IN" sz="1800" dirty="0" smtClean="0"/>
              <a:t>2yrs</a:t>
            </a:r>
            <a:r>
              <a:rPr lang="en-IN" sz="1800" dirty="0"/>
              <a:t>	B.A </a:t>
            </a:r>
            <a:r>
              <a:rPr lang="en-IN" sz="1800" dirty="0" err="1"/>
              <a:t>Econo</a:t>
            </a:r>
            <a:r>
              <a:rPr lang="en-IN" sz="1800" dirty="0"/>
              <a:t>		68		</a:t>
            </a:r>
          </a:p>
          <a:p>
            <a:pPr marL="457200" lvl="1" indent="0">
              <a:buNone/>
            </a:pPr>
            <a:r>
              <a:rPr lang="en-IN" sz="1800" dirty="0"/>
              <a:t>KIRAN V.M.		</a:t>
            </a:r>
            <a:r>
              <a:rPr lang="en-IN" sz="1800" dirty="0" smtClean="0"/>
              <a:t>2yrs</a:t>
            </a:r>
            <a:r>
              <a:rPr lang="en-IN" sz="1800" dirty="0"/>
              <a:t>	BA </a:t>
            </a:r>
            <a:r>
              <a:rPr lang="en-IN" sz="1800" dirty="0" err="1"/>
              <a:t>Eng</a:t>
            </a:r>
            <a:r>
              <a:rPr lang="en-IN" sz="1800" dirty="0"/>
              <a:t>/ His		70		</a:t>
            </a:r>
          </a:p>
          <a:p>
            <a:pPr marL="457200" lvl="1" indent="0">
              <a:buNone/>
            </a:pPr>
            <a:r>
              <a:rPr lang="en-IN" sz="1800" dirty="0"/>
              <a:t>BIBIN S.		</a:t>
            </a:r>
            <a:r>
              <a:rPr lang="en-IN" sz="1800" dirty="0" smtClean="0"/>
              <a:t>2yrs</a:t>
            </a:r>
            <a:r>
              <a:rPr lang="en-IN" sz="1800" dirty="0"/>
              <a:t>	BA </a:t>
            </a:r>
            <a:r>
              <a:rPr lang="en-IN" sz="1800" dirty="0" err="1"/>
              <a:t>Eng</a:t>
            </a:r>
            <a:r>
              <a:rPr lang="en-IN" sz="1800" dirty="0"/>
              <a:t>/ His		43		</a:t>
            </a:r>
          </a:p>
          <a:p>
            <a:pPr marL="457200" lvl="1" indent="0">
              <a:buNone/>
            </a:pPr>
            <a:r>
              <a:rPr lang="en-IN" sz="1800" dirty="0"/>
              <a:t>ANANDHU .T. MADHU 	1yrs	BA </a:t>
            </a:r>
            <a:r>
              <a:rPr lang="en-IN" sz="1800" dirty="0" err="1"/>
              <a:t>Eng</a:t>
            </a:r>
            <a:r>
              <a:rPr lang="en-IN" sz="1800" dirty="0"/>
              <a:t>/ His		45		</a:t>
            </a:r>
          </a:p>
          <a:p>
            <a:pPr marL="457200" lvl="1" indent="0">
              <a:buNone/>
            </a:pPr>
            <a:r>
              <a:rPr lang="en-IN" sz="1800" dirty="0"/>
              <a:t>ANAND. T 		</a:t>
            </a:r>
            <a:r>
              <a:rPr lang="en-IN" sz="1800" dirty="0" smtClean="0"/>
              <a:t>1yrs</a:t>
            </a:r>
            <a:r>
              <a:rPr lang="en-IN" sz="1800" dirty="0"/>
              <a:t>	BA </a:t>
            </a:r>
            <a:r>
              <a:rPr lang="en-IN" sz="1800" dirty="0" err="1"/>
              <a:t>Eng</a:t>
            </a:r>
            <a:r>
              <a:rPr lang="en-IN" sz="1800" dirty="0"/>
              <a:t>/ His		43		</a:t>
            </a:r>
          </a:p>
          <a:p>
            <a:pPr marL="457200" lvl="1" indent="0">
              <a:buNone/>
            </a:pPr>
            <a:r>
              <a:rPr lang="en-IN" sz="1800" dirty="0"/>
              <a:t>ALBIN MATHEW 	</a:t>
            </a:r>
            <a:r>
              <a:rPr lang="en-IN" sz="1800" dirty="0" smtClean="0"/>
              <a:t>1yrs</a:t>
            </a:r>
            <a:r>
              <a:rPr lang="en-IN" sz="1800" dirty="0"/>
              <a:t>	B.com Fin		</a:t>
            </a:r>
            <a:r>
              <a:rPr lang="en-IN" sz="1800" dirty="0" smtClean="0"/>
              <a:t>	63</a:t>
            </a:r>
            <a:r>
              <a:rPr lang="en-IN" sz="1800" dirty="0"/>
              <a:t>		</a:t>
            </a:r>
          </a:p>
          <a:p>
            <a:pPr marL="457200" lvl="1" indent="0">
              <a:buNone/>
            </a:pPr>
            <a:r>
              <a:rPr lang="en-IN" sz="1800" dirty="0"/>
              <a:t>NITHIN D		</a:t>
            </a:r>
            <a:r>
              <a:rPr lang="en-IN" sz="1800" dirty="0" smtClean="0"/>
              <a:t>1yrs</a:t>
            </a:r>
            <a:r>
              <a:rPr lang="en-IN" sz="1800" dirty="0"/>
              <a:t>	BSc Maths		41		</a:t>
            </a:r>
          </a:p>
          <a:p>
            <a:pPr marL="457200" lvl="1" indent="0">
              <a:buNone/>
            </a:pPr>
            <a:r>
              <a:rPr lang="en-IN" sz="1800" dirty="0"/>
              <a:t>ANANDHU M.B 	</a:t>
            </a:r>
            <a:r>
              <a:rPr lang="en-IN" sz="1800" dirty="0" smtClean="0"/>
              <a:t>1yrs</a:t>
            </a:r>
            <a:r>
              <a:rPr lang="en-IN" sz="1800" dirty="0"/>
              <a:t>	B.com Bank		16		</a:t>
            </a:r>
            <a:endParaRPr lang="en-IN" sz="1800" dirty="0" smtClean="0"/>
          </a:p>
          <a:p>
            <a:pPr marL="457200" lvl="1" indent="0">
              <a:buNone/>
            </a:pPr>
            <a:r>
              <a:rPr lang="en-IN" sz="1800" dirty="0" smtClean="0"/>
              <a:t>FILEX </a:t>
            </a:r>
            <a:r>
              <a:rPr lang="en-IN" sz="1800" dirty="0"/>
              <a:t>SIMON		</a:t>
            </a:r>
            <a:r>
              <a:rPr lang="en-IN" sz="1800" dirty="0" smtClean="0"/>
              <a:t>3yrs</a:t>
            </a:r>
            <a:r>
              <a:rPr lang="en-IN" sz="1800" dirty="0"/>
              <a:t>	</a:t>
            </a:r>
            <a:r>
              <a:rPr lang="en-IN" sz="1800" dirty="0" err="1"/>
              <a:t>Bcom</a:t>
            </a:r>
            <a:r>
              <a:rPr lang="en-IN" sz="1800" dirty="0"/>
              <a:t> Fin		</a:t>
            </a:r>
            <a:r>
              <a:rPr lang="en-IN" sz="1800" dirty="0" smtClean="0"/>
              <a:t>	22</a:t>
            </a: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3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u="sng" dirty="0" smtClean="0">
                <a:solidFill>
                  <a:srgbClr val="C00000"/>
                </a:solidFill>
              </a:rPr>
              <a:t>Individual Medal in Swimming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05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sz="5600" dirty="0"/>
              <a:t>1.KIRAN </a:t>
            </a:r>
            <a:r>
              <a:rPr lang="en-IN" sz="5600" dirty="0" smtClean="0"/>
              <a:t>VM	</a:t>
            </a:r>
            <a:r>
              <a:rPr lang="en-IN" sz="5600" dirty="0"/>
              <a:t>		</a:t>
            </a:r>
            <a:r>
              <a:rPr lang="en-IN" sz="5600" dirty="0" smtClean="0"/>
              <a:t>400 </a:t>
            </a:r>
            <a:r>
              <a:rPr lang="en-IN" sz="5600" dirty="0"/>
              <a:t>MTS FREE STYLE	</a:t>
            </a:r>
            <a:r>
              <a:rPr lang="en-IN" sz="5600" dirty="0" smtClean="0"/>
              <a:t>	I</a:t>
            </a:r>
            <a:r>
              <a:rPr lang="en-IN" sz="5600" dirty="0"/>
              <a:t>		40.56.25</a:t>
            </a:r>
          </a:p>
          <a:p>
            <a:pPr marL="0" indent="0">
              <a:buNone/>
            </a:pPr>
            <a:r>
              <a:rPr lang="en-IN" sz="5600" dirty="0"/>
              <a:t>2.KIRAN VM	</a:t>
            </a:r>
            <a:r>
              <a:rPr lang="en-IN" sz="5600" dirty="0" smtClean="0"/>
              <a:t>	</a:t>
            </a:r>
            <a:r>
              <a:rPr lang="en-IN" sz="5600" dirty="0"/>
              <a:t>	</a:t>
            </a:r>
            <a:r>
              <a:rPr lang="en-IN" sz="5600" dirty="0" smtClean="0"/>
              <a:t>50   </a:t>
            </a:r>
            <a:r>
              <a:rPr lang="en-IN" sz="5600" dirty="0"/>
              <a:t>MTS BUTTER FLY	</a:t>
            </a:r>
            <a:r>
              <a:rPr lang="en-IN" sz="5600" dirty="0" smtClean="0"/>
              <a:t>	I</a:t>
            </a:r>
            <a:r>
              <a:rPr lang="en-IN" sz="5600" dirty="0"/>
              <a:t>		27.27</a:t>
            </a:r>
          </a:p>
          <a:p>
            <a:pPr marL="0" indent="0">
              <a:buNone/>
            </a:pPr>
            <a:r>
              <a:rPr lang="en-IN" sz="5600" dirty="0"/>
              <a:t>3.KIRAN VM	</a:t>
            </a:r>
            <a:r>
              <a:rPr lang="en-IN" sz="5600" dirty="0" smtClean="0"/>
              <a:t>		200 </a:t>
            </a:r>
            <a:r>
              <a:rPr lang="en-IN" sz="5600" dirty="0"/>
              <a:t>MTS INDIVIDUAL MEDLEY	I		2.32.64</a:t>
            </a:r>
          </a:p>
          <a:p>
            <a:pPr marL="0" indent="0">
              <a:buNone/>
            </a:pPr>
            <a:r>
              <a:rPr lang="en-IN" sz="5600" dirty="0"/>
              <a:t>4.KIRAN VM	</a:t>
            </a:r>
            <a:r>
              <a:rPr lang="en-IN" sz="5600" dirty="0" smtClean="0"/>
              <a:t>	</a:t>
            </a:r>
            <a:r>
              <a:rPr lang="en-IN" sz="5600" dirty="0"/>
              <a:t>	</a:t>
            </a:r>
            <a:r>
              <a:rPr lang="en-IN" sz="5600" dirty="0" smtClean="0"/>
              <a:t>200   </a:t>
            </a:r>
            <a:r>
              <a:rPr lang="en-IN" sz="5600" dirty="0"/>
              <a:t>MTS BUTTER FLY	</a:t>
            </a:r>
            <a:r>
              <a:rPr lang="en-IN" sz="5600" dirty="0" smtClean="0"/>
              <a:t>	I</a:t>
            </a:r>
            <a:r>
              <a:rPr lang="en-IN" sz="5600" dirty="0"/>
              <a:t>		2.31.08</a:t>
            </a:r>
          </a:p>
          <a:p>
            <a:pPr marL="0" indent="0">
              <a:buNone/>
            </a:pPr>
            <a:r>
              <a:rPr lang="en-IN" sz="5600" dirty="0"/>
              <a:t>5.KIRAN VM	</a:t>
            </a:r>
            <a:r>
              <a:rPr lang="en-IN" sz="5600" dirty="0" smtClean="0"/>
              <a:t>	</a:t>
            </a:r>
            <a:r>
              <a:rPr lang="en-IN" sz="5600" dirty="0"/>
              <a:t>	</a:t>
            </a:r>
            <a:r>
              <a:rPr lang="en-IN" sz="5600" dirty="0" smtClean="0"/>
              <a:t>100 </a:t>
            </a:r>
            <a:r>
              <a:rPr lang="en-IN" sz="5600" dirty="0"/>
              <a:t>MTS BUTTER FLY	</a:t>
            </a:r>
            <a:r>
              <a:rPr lang="en-IN" sz="5600" dirty="0" smtClean="0"/>
              <a:t>	I</a:t>
            </a:r>
            <a:r>
              <a:rPr lang="en-IN" sz="5600" dirty="0"/>
              <a:t>		1.03.19</a:t>
            </a:r>
          </a:p>
          <a:p>
            <a:pPr marL="0" indent="0">
              <a:buNone/>
            </a:pPr>
            <a:r>
              <a:rPr lang="en-IN" sz="5600" dirty="0"/>
              <a:t>6.DHANOOP D	</a:t>
            </a:r>
            <a:r>
              <a:rPr lang="en-IN" sz="5600" dirty="0" smtClean="0"/>
              <a:t>	MTS </a:t>
            </a:r>
            <a:r>
              <a:rPr lang="en-IN" sz="5600" dirty="0"/>
              <a:t>BACK STROKE	</a:t>
            </a:r>
            <a:r>
              <a:rPr lang="en-IN" sz="5600" dirty="0" smtClean="0"/>
              <a:t>	I</a:t>
            </a:r>
            <a:r>
              <a:rPr lang="en-IN" sz="5600" dirty="0"/>
              <a:t>		1.08.20</a:t>
            </a:r>
          </a:p>
          <a:p>
            <a:pPr marL="0" indent="0">
              <a:buNone/>
            </a:pPr>
            <a:r>
              <a:rPr lang="en-IN" sz="5600" dirty="0"/>
              <a:t>7.DHANOOP D	</a:t>
            </a:r>
            <a:r>
              <a:rPr lang="en-IN" sz="5600" dirty="0" smtClean="0"/>
              <a:t>	1500 </a:t>
            </a:r>
            <a:r>
              <a:rPr lang="en-IN" sz="5600" dirty="0"/>
              <a:t>MTS FREE STYLE	</a:t>
            </a:r>
            <a:r>
              <a:rPr lang="en-IN" sz="5600" dirty="0" smtClean="0"/>
              <a:t>	I</a:t>
            </a:r>
            <a:r>
              <a:rPr lang="en-IN" sz="5600" dirty="0"/>
              <a:t>		20.32.00</a:t>
            </a:r>
          </a:p>
          <a:p>
            <a:pPr marL="0" indent="0">
              <a:buNone/>
            </a:pPr>
            <a:r>
              <a:rPr lang="en-IN" sz="5600" dirty="0"/>
              <a:t>8.DHANOOP D	</a:t>
            </a:r>
            <a:r>
              <a:rPr lang="en-IN" sz="5600" dirty="0" smtClean="0"/>
              <a:t>	200 </a:t>
            </a:r>
            <a:r>
              <a:rPr lang="en-IN" sz="5600" dirty="0"/>
              <a:t>BACK STROKE	</a:t>
            </a:r>
            <a:r>
              <a:rPr lang="en-IN" sz="5600" dirty="0" smtClean="0"/>
              <a:t>	I</a:t>
            </a:r>
            <a:r>
              <a:rPr lang="en-IN" sz="5600" dirty="0"/>
              <a:t>		2.33.70</a:t>
            </a:r>
          </a:p>
          <a:p>
            <a:pPr marL="0" indent="0">
              <a:buNone/>
            </a:pPr>
            <a:r>
              <a:rPr lang="en-IN" sz="5600" dirty="0"/>
              <a:t>9.ANANDU M B		</a:t>
            </a:r>
            <a:r>
              <a:rPr lang="en-IN" sz="5600" dirty="0" smtClean="0"/>
              <a:t>200BREAST </a:t>
            </a:r>
            <a:r>
              <a:rPr lang="en-IN" sz="5600" dirty="0"/>
              <a:t>STROKE	</a:t>
            </a:r>
            <a:r>
              <a:rPr lang="en-IN" sz="5600" dirty="0" smtClean="0"/>
              <a:t>	I</a:t>
            </a:r>
            <a:r>
              <a:rPr lang="en-IN" sz="5600" dirty="0"/>
              <a:t>		2.46.21</a:t>
            </a:r>
          </a:p>
          <a:p>
            <a:pPr marL="0" indent="0">
              <a:buNone/>
            </a:pPr>
            <a:r>
              <a:rPr lang="en-IN" sz="5600" dirty="0"/>
              <a:t>10.ANANDU M B	</a:t>
            </a:r>
            <a:r>
              <a:rPr lang="en-IN" sz="5600" dirty="0" smtClean="0"/>
              <a:t>	100MTSBREAST STROKE	</a:t>
            </a:r>
            <a:r>
              <a:rPr lang="en-IN" sz="5600" dirty="0"/>
              <a:t>	I		</a:t>
            </a:r>
            <a:r>
              <a:rPr lang="en-IN" sz="5600" dirty="0" smtClean="0"/>
              <a:t>1.16.69</a:t>
            </a:r>
            <a:endParaRPr lang="en-IN" sz="5600" dirty="0"/>
          </a:p>
          <a:p>
            <a:pPr marL="0" indent="0">
              <a:buNone/>
            </a:pPr>
            <a:r>
              <a:rPr lang="en-IN" sz="5600" dirty="0"/>
              <a:t>11.ANANDU M B	</a:t>
            </a:r>
            <a:r>
              <a:rPr lang="en-IN" sz="5600" dirty="0" smtClean="0"/>
              <a:t>	50MTSBREAST </a:t>
            </a:r>
            <a:r>
              <a:rPr lang="en-IN" sz="5600" dirty="0"/>
              <a:t>STROKE	</a:t>
            </a:r>
            <a:r>
              <a:rPr lang="en-IN" sz="5600" dirty="0" smtClean="0"/>
              <a:t>	I</a:t>
            </a:r>
            <a:r>
              <a:rPr lang="en-IN" sz="5600" dirty="0"/>
              <a:t>	       </a:t>
            </a:r>
            <a:r>
              <a:rPr lang="en-IN" sz="5600" dirty="0" smtClean="0"/>
              <a:t>	  </a:t>
            </a:r>
            <a:r>
              <a:rPr lang="en-IN" sz="5600" dirty="0"/>
              <a:t>34.52</a:t>
            </a:r>
          </a:p>
          <a:p>
            <a:pPr marL="0" indent="0">
              <a:buNone/>
            </a:pPr>
            <a:r>
              <a:rPr lang="en-IN" sz="5600" dirty="0"/>
              <a:t>12.ANANDU M B	</a:t>
            </a:r>
            <a:r>
              <a:rPr lang="en-IN" sz="5600" dirty="0" smtClean="0"/>
              <a:t>	400 </a:t>
            </a:r>
            <a:r>
              <a:rPr lang="en-IN" sz="5600" dirty="0"/>
              <a:t>MTS INDIVIDUAL MEDLEY	I		5.49.00</a:t>
            </a:r>
          </a:p>
          <a:p>
            <a:pPr marL="0" indent="0">
              <a:buNone/>
            </a:pPr>
            <a:r>
              <a:rPr lang="en-IN" sz="5600" dirty="0"/>
              <a:t>13.ANANDU M B	</a:t>
            </a:r>
            <a:r>
              <a:rPr lang="en-IN" sz="5600" dirty="0" smtClean="0"/>
              <a:t>	50MTSBREAST </a:t>
            </a:r>
            <a:r>
              <a:rPr lang="en-IN" sz="5600" dirty="0"/>
              <a:t>STROKE	</a:t>
            </a:r>
            <a:r>
              <a:rPr lang="en-IN" sz="5600" dirty="0" smtClean="0"/>
              <a:t>	I</a:t>
            </a:r>
            <a:r>
              <a:rPr lang="en-IN" sz="5600" dirty="0"/>
              <a:t>		34.82</a:t>
            </a:r>
          </a:p>
          <a:p>
            <a:pPr marL="0" indent="0">
              <a:buNone/>
            </a:pPr>
            <a:r>
              <a:rPr lang="en-IN" sz="5600" dirty="0"/>
              <a:t>14.SREELAL  S	</a:t>
            </a:r>
            <a:r>
              <a:rPr lang="en-IN" sz="5600" dirty="0" smtClean="0"/>
              <a:t>	200 MTS </a:t>
            </a:r>
            <a:r>
              <a:rPr lang="en-IN" sz="5600" dirty="0"/>
              <a:t>FREE STYLE	</a:t>
            </a:r>
            <a:r>
              <a:rPr lang="en-IN" sz="5600" dirty="0" smtClean="0"/>
              <a:t>	I</a:t>
            </a:r>
            <a:r>
              <a:rPr lang="en-IN" sz="5600" dirty="0"/>
              <a:t>		2.15.71	</a:t>
            </a:r>
          </a:p>
          <a:p>
            <a:pPr marL="0" indent="0">
              <a:buNone/>
            </a:pPr>
            <a:r>
              <a:rPr lang="en-IN" sz="5600" dirty="0"/>
              <a:t>15.DHANOOP D	</a:t>
            </a:r>
            <a:r>
              <a:rPr lang="en-IN" sz="5600" dirty="0" smtClean="0"/>
              <a:t>	4x200 </a:t>
            </a:r>
            <a:r>
              <a:rPr lang="en-IN" sz="5600" dirty="0"/>
              <a:t>MTS FREE STYLERELAY	I		9.18.67</a:t>
            </a:r>
          </a:p>
          <a:p>
            <a:pPr marL="0" indent="0">
              <a:buNone/>
            </a:pPr>
            <a:r>
              <a:rPr lang="en-IN" sz="5600" dirty="0"/>
              <a:t>16.SREELAL  S	</a:t>
            </a:r>
            <a:r>
              <a:rPr lang="en-IN" sz="5600" dirty="0" smtClean="0"/>
              <a:t>	4x200 </a:t>
            </a:r>
            <a:r>
              <a:rPr lang="en-IN" sz="5600" dirty="0"/>
              <a:t>MTS FREE STYLERELAY	I		9.18.67</a:t>
            </a:r>
          </a:p>
          <a:p>
            <a:pPr marL="0" indent="0">
              <a:buNone/>
            </a:pPr>
            <a:r>
              <a:rPr lang="en-IN" sz="5600" dirty="0"/>
              <a:t>17.ANANDU M B	</a:t>
            </a:r>
            <a:r>
              <a:rPr lang="en-IN" sz="5600" dirty="0" smtClean="0"/>
              <a:t>	 4x200 </a:t>
            </a:r>
            <a:r>
              <a:rPr lang="en-IN" sz="5600" dirty="0"/>
              <a:t>MTS FREE STYLERELAY	I		9.18.67</a:t>
            </a:r>
          </a:p>
          <a:p>
            <a:pPr marL="0" indent="0">
              <a:buNone/>
            </a:pPr>
            <a:r>
              <a:rPr lang="en-IN" sz="5600" dirty="0"/>
              <a:t>18.KIRAN VM	</a:t>
            </a:r>
            <a:r>
              <a:rPr lang="en-IN" sz="5600" dirty="0" smtClean="0"/>
              <a:t>	4x200 </a:t>
            </a:r>
            <a:r>
              <a:rPr lang="en-IN" sz="5600" dirty="0"/>
              <a:t>MTS FREE STYLERELAY	I		9.18.67</a:t>
            </a:r>
          </a:p>
          <a:p>
            <a:pPr marL="0" indent="0">
              <a:buNone/>
            </a:pPr>
            <a:r>
              <a:rPr lang="en-IN" sz="5600" dirty="0"/>
              <a:t>19.DHANOOP D	</a:t>
            </a:r>
            <a:r>
              <a:rPr lang="en-IN" sz="5600" dirty="0" smtClean="0"/>
              <a:t>	4x100 </a:t>
            </a:r>
            <a:r>
              <a:rPr lang="en-IN" sz="5600" dirty="0"/>
              <a:t>MTS FREE STYLERELAY	I		4.35.47</a:t>
            </a:r>
          </a:p>
          <a:p>
            <a:pPr marL="0" indent="0">
              <a:buNone/>
            </a:pPr>
            <a:r>
              <a:rPr lang="en-IN" sz="5600" dirty="0"/>
              <a:t>20.SREELAL  S	</a:t>
            </a:r>
            <a:r>
              <a:rPr lang="en-IN" sz="5600" dirty="0" smtClean="0"/>
              <a:t>	4x100 </a:t>
            </a:r>
            <a:r>
              <a:rPr lang="en-IN" sz="5600" dirty="0"/>
              <a:t>MTS FREE STYLERELAY	I		4.35.47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9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/>
              <a:t>21.ANANDU M B		4x100 MTS FREE STYLERELAY		</a:t>
            </a:r>
            <a:r>
              <a:rPr lang="en-IN" dirty="0" smtClean="0"/>
              <a:t>I</a:t>
            </a:r>
            <a:r>
              <a:rPr lang="en-IN" dirty="0"/>
              <a:t>		4.35.47</a:t>
            </a:r>
          </a:p>
          <a:p>
            <a:pPr marL="0" indent="0">
              <a:buNone/>
            </a:pPr>
            <a:r>
              <a:rPr lang="en-IN" dirty="0"/>
              <a:t>22.KIRAN VM		</a:t>
            </a:r>
            <a:r>
              <a:rPr lang="en-IN" dirty="0" smtClean="0"/>
              <a:t>4x100 </a:t>
            </a:r>
            <a:r>
              <a:rPr lang="en-IN" dirty="0"/>
              <a:t>MTS FREE STYLERELAY	</a:t>
            </a:r>
            <a:r>
              <a:rPr lang="en-IN" dirty="0" smtClean="0"/>
              <a:t>	I</a:t>
            </a:r>
            <a:r>
              <a:rPr lang="en-IN" dirty="0"/>
              <a:t>	</a:t>
            </a:r>
            <a:r>
              <a:rPr lang="en-IN" dirty="0" smtClean="0"/>
              <a:t>	4.35.47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23.SREELAL  S		</a:t>
            </a:r>
            <a:r>
              <a:rPr lang="en-IN" dirty="0" smtClean="0"/>
              <a:t>400 </a:t>
            </a:r>
            <a:r>
              <a:rPr lang="en-IN" dirty="0"/>
              <a:t>MTS FREE STYLE	</a:t>
            </a:r>
            <a:r>
              <a:rPr lang="en-IN" dirty="0" smtClean="0"/>
              <a:t>	II</a:t>
            </a:r>
            <a:r>
              <a:rPr lang="en-IN" dirty="0"/>
              <a:t>		4.57.29</a:t>
            </a:r>
          </a:p>
          <a:p>
            <a:pPr marL="0" indent="0">
              <a:buNone/>
            </a:pPr>
            <a:r>
              <a:rPr lang="en-IN" dirty="0"/>
              <a:t>24.SREELESH K  		100 MTS BACK STROKE	</a:t>
            </a:r>
            <a:r>
              <a:rPr lang="en-IN" dirty="0" smtClean="0"/>
              <a:t>	II</a:t>
            </a:r>
            <a:r>
              <a:rPr lang="en-IN" dirty="0"/>
              <a:t>		</a:t>
            </a:r>
            <a:r>
              <a:rPr lang="en-IN" dirty="0" smtClean="0"/>
              <a:t>1.08.99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25.DHANOOP D		50MTS BACK STROKE	</a:t>
            </a:r>
            <a:r>
              <a:rPr lang="en-IN" dirty="0" smtClean="0"/>
              <a:t>	II</a:t>
            </a:r>
            <a:r>
              <a:rPr lang="en-IN" dirty="0"/>
              <a:t>		32.26</a:t>
            </a:r>
          </a:p>
          <a:p>
            <a:pPr marL="0" indent="0">
              <a:buNone/>
            </a:pPr>
            <a:r>
              <a:rPr lang="en-IN" dirty="0"/>
              <a:t>26.ANANDU M B		200 MTS INDIVIDUAL MEDLEY	II		2.37.58</a:t>
            </a:r>
          </a:p>
          <a:p>
            <a:pPr marL="0" indent="0">
              <a:buNone/>
            </a:pPr>
            <a:r>
              <a:rPr lang="en-IN" dirty="0"/>
              <a:t>27.SREELAL  S		100MTSBREAST STROKE	</a:t>
            </a:r>
            <a:r>
              <a:rPr lang="en-IN" dirty="0" smtClean="0"/>
              <a:t>	II</a:t>
            </a:r>
            <a:r>
              <a:rPr lang="en-IN" dirty="0"/>
              <a:t>		1.19.41</a:t>
            </a:r>
          </a:p>
          <a:p>
            <a:pPr marL="0" indent="0">
              <a:buNone/>
            </a:pPr>
            <a:r>
              <a:rPr lang="en-IN" dirty="0"/>
              <a:t>28.BIBIN S		</a:t>
            </a:r>
            <a:r>
              <a:rPr lang="en-IN" dirty="0" smtClean="0"/>
              <a:t>200   </a:t>
            </a:r>
            <a:r>
              <a:rPr lang="en-IN" dirty="0"/>
              <a:t>MTS BUTTER FLY	</a:t>
            </a:r>
            <a:r>
              <a:rPr lang="en-IN" dirty="0" smtClean="0"/>
              <a:t>	II</a:t>
            </a:r>
            <a:r>
              <a:rPr lang="en-IN" dirty="0"/>
              <a:t>		2.32.26</a:t>
            </a:r>
          </a:p>
          <a:p>
            <a:pPr marL="0" indent="0">
              <a:buNone/>
            </a:pPr>
            <a:r>
              <a:rPr lang="en-IN" dirty="0"/>
              <a:t>29.NITHIN P		100   MTS BUTTER FLY	</a:t>
            </a:r>
            <a:r>
              <a:rPr lang="en-IN" dirty="0" smtClean="0"/>
              <a:t>	II</a:t>
            </a:r>
            <a:r>
              <a:rPr lang="en-IN" dirty="0"/>
              <a:t>		1.04.55</a:t>
            </a:r>
          </a:p>
          <a:p>
            <a:pPr marL="0" indent="0">
              <a:buNone/>
            </a:pPr>
            <a:r>
              <a:rPr lang="en-IN" dirty="0"/>
              <a:t>30.SREELESH K  		200 MTS BACK STROKE	</a:t>
            </a:r>
            <a:r>
              <a:rPr lang="en-IN" dirty="0" smtClean="0"/>
              <a:t>	II</a:t>
            </a:r>
            <a:r>
              <a:rPr lang="en-IN" dirty="0"/>
              <a:t>		2.43.10</a:t>
            </a:r>
          </a:p>
          <a:p>
            <a:pPr marL="0" indent="0">
              <a:buNone/>
            </a:pPr>
            <a:r>
              <a:rPr lang="en-IN" dirty="0"/>
              <a:t>31.SREELAL  S		50  MTSBREAST STROKE	</a:t>
            </a:r>
            <a:r>
              <a:rPr lang="en-IN" dirty="0" smtClean="0"/>
              <a:t>	II</a:t>
            </a:r>
            <a:r>
              <a:rPr lang="en-IN" dirty="0"/>
              <a:t>		35.05</a:t>
            </a:r>
          </a:p>
          <a:p>
            <a:pPr marL="0" indent="0">
              <a:buNone/>
            </a:pPr>
            <a:r>
              <a:rPr lang="en-IN" dirty="0"/>
              <a:t>32.SREELAL  S		50  MTSBREAST STROKE	</a:t>
            </a:r>
            <a:r>
              <a:rPr lang="en-IN" dirty="0" smtClean="0"/>
              <a:t>	II</a:t>
            </a:r>
            <a:r>
              <a:rPr lang="en-IN" dirty="0"/>
              <a:t>		35.05</a:t>
            </a:r>
          </a:p>
          <a:p>
            <a:pPr marL="0" indent="0">
              <a:buNone/>
            </a:pPr>
            <a:r>
              <a:rPr lang="en-IN" dirty="0"/>
              <a:t>33.KIRAN VM		400 MTSBREAST STROKE 	</a:t>
            </a:r>
            <a:r>
              <a:rPr lang="en-IN" dirty="0" smtClean="0"/>
              <a:t>	II</a:t>
            </a:r>
            <a:r>
              <a:rPr lang="en-IN" dirty="0"/>
              <a:t>		</a:t>
            </a:r>
            <a:r>
              <a:rPr lang="en-IN" dirty="0" smtClean="0"/>
              <a:t>5.49.52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34.DHANOOP D		4x100 MTS FREE STYLERELAY	</a:t>
            </a:r>
            <a:r>
              <a:rPr lang="en-IN" dirty="0" smtClean="0"/>
              <a:t>	II</a:t>
            </a:r>
            <a:r>
              <a:rPr lang="en-IN" dirty="0"/>
              <a:t>		4.29.00</a:t>
            </a:r>
          </a:p>
          <a:p>
            <a:pPr marL="0" indent="0">
              <a:buNone/>
            </a:pPr>
            <a:r>
              <a:rPr lang="en-IN" dirty="0"/>
              <a:t>35.BIBIN S		4x100 MTS FREE STYLERELAY	</a:t>
            </a:r>
            <a:r>
              <a:rPr lang="en-IN" dirty="0" smtClean="0"/>
              <a:t>	II</a:t>
            </a:r>
            <a:r>
              <a:rPr lang="en-IN" dirty="0"/>
              <a:t>		4.29.00</a:t>
            </a:r>
          </a:p>
          <a:p>
            <a:pPr marL="0" indent="0">
              <a:buNone/>
            </a:pPr>
            <a:r>
              <a:rPr lang="en-IN" dirty="0"/>
              <a:t>36.AMAL M B 		4x100 MTS FREE STYLERELAY	</a:t>
            </a:r>
            <a:r>
              <a:rPr lang="en-IN" dirty="0" smtClean="0"/>
              <a:t>	II</a:t>
            </a:r>
            <a:r>
              <a:rPr lang="en-IN" dirty="0"/>
              <a:t>		4.29.00</a:t>
            </a:r>
          </a:p>
          <a:p>
            <a:pPr marL="0" indent="0">
              <a:buNone/>
            </a:pPr>
            <a:r>
              <a:rPr lang="en-IN" dirty="0"/>
              <a:t>37.ALBIN </a:t>
            </a:r>
            <a:r>
              <a:rPr lang="en-IN" dirty="0" smtClean="0"/>
              <a:t>MATHEW</a:t>
            </a:r>
            <a:r>
              <a:rPr lang="en-IN" dirty="0"/>
              <a:t>	</a:t>
            </a:r>
            <a:r>
              <a:rPr lang="en-IN" dirty="0" smtClean="0"/>
              <a:t>	4x100 </a:t>
            </a:r>
            <a:r>
              <a:rPr lang="en-IN" dirty="0"/>
              <a:t>MTS FREE STYLERELAY	</a:t>
            </a:r>
            <a:r>
              <a:rPr lang="en-IN" dirty="0" smtClean="0"/>
              <a:t>	II</a:t>
            </a:r>
            <a:r>
              <a:rPr lang="en-IN" dirty="0"/>
              <a:t>		4.29.00</a:t>
            </a:r>
          </a:p>
          <a:p>
            <a:pPr marL="0" indent="0">
              <a:buNone/>
            </a:pPr>
            <a:r>
              <a:rPr lang="en-IN" dirty="0"/>
              <a:t>38.NITHIN P		50   MTS BUTTER FLY	</a:t>
            </a:r>
            <a:r>
              <a:rPr lang="en-IN" dirty="0" smtClean="0"/>
              <a:t>	III</a:t>
            </a:r>
            <a:r>
              <a:rPr lang="en-IN" dirty="0"/>
              <a:t>		28.69</a:t>
            </a:r>
          </a:p>
          <a:p>
            <a:pPr marL="0" indent="0">
              <a:buNone/>
            </a:pPr>
            <a:r>
              <a:rPr lang="en-IN" dirty="0"/>
              <a:t>39.NITHIN P		1500 MTS FREE STYLE	</a:t>
            </a:r>
            <a:r>
              <a:rPr lang="en-IN" dirty="0" smtClean="0"/>
              <a:t>	III</a:t>
            </a:r>
            <a:r>
              <a:rPr lang="en-IN" dirty="0"/>
              <a:t>	</a:t>
            </a:r>
            <a:r>
              <a:rPr lang="en-IN" dirty="0" smtClean="0"/>
              <a:t>22.07.10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40.KIRAN VM		</a:t>
            </a:r>
            <a:r>
              <a:rPr lang="en-IN" dirty="0" smtClean="0"/>
              <a:t>50   </a:t>
            </a:r>
            <a:r>
              <a:rPr lang="en-IN" dirty="0"/>
              <a:t>MTS FREE STYLE	</a:t>
            </a:r>
            <a:r>
              <a:rPr lang="en-IN" dirty="0" smtClean="0"/>
              <a:t>	III</a:t>
            </a:r>
            <a:r>
              <a:rPr lang="en-IN" dirty="0"/>
              <a:t>		</a:t>
            </a:r>
            <a:r>
              <a:rPr lang="en-IN" dirty="0" smtClean="0"/>
              <a:t>26.89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41.NITHIN P		200   MTS FREE STYLE	</a:t>
            </a:r>
            <a:r>
              <a:rPr lang="en-IN" dirty="0" smtClean="0"/>
              <a:t>	III</a:t>
            </a:r>
            <a:r>
              <a:rPr lang="en-IN" dirty="0"/>
              <a:t>		2.22.79</a:t>
            </a:r>
          </a:p>
          <a:p>
            <a:pPr marL="0" indent="0">
              <a:buNone/>
            </a:pPr>
            <a:r>
              <a:rPr lang="en-IN" dirty="0"/>
              <a:t>42.SREELAL  S		</a:t>
            </a:r>
            <a:r>
              <a:rPr lang="en-IN" dirty="0" smtClean="0"/>
              <a:t>100 </a:t>
            </a:r>
            <a:r>
              <a:rPr lang="en-IN" dirty="0"/>
              <a:t>MTS FREE STYLE	</a:t>
            </a:r>
            <a:r>
              <a:rPr lang="en-IN" dirty="0" smtClean="0"/>
              <a:t>	III</a:t>
            </a:r>
            <a:r>
              <a:rPr lang="en-IN" dirty="0"/>
              <a:t>		58.67</a:t>
            </a:r>
          </a:p>
          <a:p>
            <a:pPr marL="0" indent="0">
              <a:buNone/>
            </a:pPr>
            <a:r>
              <a:rPr lang="en-IN" b="1" dirty="0"/>
              <a:t> 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b="1" u="sng" dirty="0">
                <a:solidFill>
                  <a:srgbClr val="C00000"/>
                </a:solidFill>
              </a:rPr>
              <a:t>Water Polo team won the Second Place held at Aquatics complex  on October 10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to 11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of 2019. 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IN" dirty="0" smtClean="0"/>
              <a:t>AMAL M.B		3yrs	</a:t>
            </a:r>
            <a:r>
              <a:rPr lang="en-IN" dirty="0" err="1" smtClean="0"/>
              <a:t>Comp.Science</a:t>
            </a:r>
            <a:r>
              <a:rPr lang="en-IN" dirty="0" smtClean="0"/>
              <a:t>		26		</a:t>
            </a:r>
            <a:r>
              <a:rPr lang="en-IN" sz="1600" b="1" dirty="0" smtClean="0"/>
              <a:t>CAPTAIN </a:t>
            </a:r>
            <a:endParaRPr lang="en-IN" sz="1600" dirty="0" smtClean="0"/>
          </a:p>
          <a:p>
            <a:pPr marL="457200" lvl="1" indent="0">
              <a:buNone/>
            </a:pPr>
            <a:r>
              <a:rPr lang="en-IN" dirty="0" smtClean="0"/>
              <a:t>NITHIN P		2yrs	BSc Maths		20		</a:t>
            </a:r>
          </a:p>
          <a:p>
            <a:pPr marL="457200" lvl="1" indent="0">
              <a:buNone/>
            </a:pPr>
            <a:r>
              <a:rPr lang="en-IN" dirty="0" smtClean="0"/>
              <a:t>SREELESH .K		2yrs	BA </a:t>
            </a:r>
            <a:r>
              <a:rPr lang="en-IN" dirty="0" err="1" smtClean="0"/>
              <a:t>Eng</a:t>
            </a:r>
            <a:r>
              <a:rPr lang="en-IN" dirty="0" smtClean="0"/>
              <a:t>/ His		61		</a:t>
            </a:r>
          </a:p>
          <a:p>
            <a:pPr marL="457200" lvl="1" indent="0">
              <a:buNone/>
            </a:pPr>
            <a:r>
              <a:rPr lang="en-IN" dirty="0" smtClean="0"/>
              <a:t>SREELAL S		2yrs	B.A </a:t>
            </a:r>
            <a:r>
              <a:rPr lang="en-IN" dirty="0" err="1" smtClean="0"/>
              <a:t>Econo</a:t>
            </a:r>
            <a:r>
              <a:rPr lang="en-IN" dirty="0" smtClean="0"/>
              <a:t>		63		</a:t>
            </a:r>
          </a:p>
          <a:p>
            <a:pPr marL="457200" lvl="1" indent="0">
              <a:buNone/>
            </a:pPr>
            <a:r>
              <a:rPr lang="en-IN" dirty="0" smtClean="0"/>
              <a:t>DHANOOP D		2yrs	B.A </a:t>
            </a:r>
            <a:r>
              <a:rPr lang="en-IN" dirty="0" err="1" smtClean="0"/>
              <a:t>Econo</a:t>
            </a:r>
            <a:r>
              <a:rPr lang="en-IN" dirty="0" smtClean="0"/>
              <a:t>		68		</a:t>
            </a:r>
          </a:p>
          <a:p>
            <a:pPr marL="457200" lvl="1" indent="0">
              <a:buNone/>
            </a:pPr>
            <a:r>
              <a:rPr lang="en-IN" dirty="0" smtClean="0"/>
              <a:t>KIRAN V.M.		2yrs	BA </a:t>
            </a:r>
            <a:r>
              <a:rPr lang="en-IN" dirty="0" err="1" smtClean="0"/>
              <a:t>Eng</a:t>
            </a:r>
            <a:r>
              <a:rPr lang="en-IN" dirty="0" smtClean="0"/>
              <a:t>/ His		70		</a:t>
            </a:r>
          </a:p>
          <a:p>
            <a:pPr marL="457200" lvl="1" indent="0">
              <a:buNone/>
            </a:pPr>
            <a:r>
              <a:rPr lang="en-IN" dirty="0" smtClean="0"/>
              <a:t>BIBIN S.		2yrs	BA </a:t>
            </a:r>
            <a:r>
              <a:rPr lang="en-IN" dirty="0" err="1" smtClean="0"/>
              <a:t>Eng</a:t>
            </a:r>
            <a:r>
              <a:rPr lang="en-IN" dirty="0" smtClean="0"/>
              <a:t>/ His		43		</a:t>
            </a:r>
          </a:p>
          <a:p>
            <a:pPr marL="457200" lvl="1" indent="0">
              <a:buNone/>
            </a:pPr>
            <a:r>
              <a:rPr lang="en-IN" dirty="0" smtClean="0"/>
              <a:t>ANANDHU .T. MADHU 	1yrs	BA </a:t>
            </a:r>
            <a:r>
              <a:rPr lang="en-IN" dirty="0" err="1" smtClean="0"/>
              <a:t>Eng</a:t>
            </a:r>
            <a:r>
              <a:rPr lang="en-IN" dirty="0" smtClean="0"/>
              <a:t>/ His		45		</a:t>
            </a:r>
          </a:p>
          <a:p>
            <a:pPr marL="457200" lvl="1" indent="0">
              <a:buNone/>
            </a:pPr>
            <a:r>
              <a:rPr lang="en-IN" dirty="0" smtClean="0"/>
              <a:t>ANAND. T 		1yrs	BA </a:t>
            </a:r>
            <a:r>
              <a:rPr lang="en-IN" dirty="0" err="1" smtClean="0"/>
              <a:t>Eng</a:t>
            </a:r>
            <a:r>
              <a:rPr lang="en-IN" dirty="0" smtClean="0"/>
              <a:t>/ His		43		</a:t>
            </a:r>
          </a:p>
          <a:p>
            <a:pPr marL="457200" lvl="1" indent="0">
              <a:buNone/>
            </a:pPr>
            <a:r>
              <a:rPr lang="en-IN" dirty="0" smtClean="0"/>
              <a:t>ALBIN MATHEW 	1yrs	B.com Fin			63		</a:t>
            </a:r>
          </a:p>
          <a:p>
            <a:pPr marL="457200" lvl="1" indent="0">
              <a:buNone/>
            </a:pPr>
            <a:r>
              <a:rPr lang="en-IN" dirty="0" smtClean="0"/>
              <a:t>NITHIN D		1yrs	BSc Maths		41		</a:t>
            </a:r>
          </a:p>
          <a:p>
            <a:pPr marL="457200" lvl="1" indent="0">
              <a:buNone/>
            </a:pPr>
            <a:r>
              <a:rPr lang="en-IN" dirty="0" smtClean="0"/>
              <a:t>ANANDHU M.B 	1yrs	B.com Bank		16		</a:t>
            </a:r>
          </a:p>
          <a:p>
            <a:pPr marL="457200" lvl="1" indent="0">
              <a:buNone/>
            </a:pPr>
            <a:r>
              <a:rPr lang="en-IN" dirty="0" smtClean="0"/>
              <a:t>FILEX SIMON		3yrs	</a:t>
            </a:r>
            <a:r>
              <a:rPr lang="en-IN" dirty="0" err="1" smtClean="0"/>
              <a:t>Bcom</a:t>
            </a:r>
            <a:r>
              <a:rPr lang="en-IN" dirty="0" smtClean="0"/>
              <a:t> Fin			22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94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b="1" u="sng" dirty="0">
                <a:solidFill>
                  <a:srgbClr val="C00000"/>
                </a:solidFill>
              </a:rPr>
              <a:t>Chess Men Team Won  the First Place  held at Mother college </a:t>
            </a:r>
            <a:r>
              <a:rPr lang="en-IN" sz="2800" b="1" u="sng" dirty="0" err="1">
                <a:solidFill>
                  <a:srgbClr val="C00000"/>
                </a:solidFill>
              </a:rPr>
              <a:t>Peruvallur</a:t>
            </a:r>
            <a:r>
              <a:rPr lang="en-IN" sz="2800" b="1" u="sng" dirty="0">
                <a:solidFill>
                  <a:srgbClr val="C00000"/>
                </a:solidFill>
              </a:rPr>
              <a:t> on  November 9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to 11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of 2019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IN" sz="1400" dirty="0"/>
              <a:t>SOORAJ M R		</a:t>
            </a:r>
            <a:r>
              <a:rPr lang="en-IN" sz="1400" dirty="0" smtClean="0"/>
              <a:t>1yrs</a:t>
            </a:r>
            <a:r>
              <a:rPr lang="en-IN" sz="1400" dirty="0"/>
              <a:t>	M.COM	</a:t>
            </a:r>
            <a:r>
              <a:rPr lang="en-IN" sz="1400" dirty="0" smtClean="0"/>
              <a:t>	19</a:t>
            </a:r>
            <a:r>
              <a:rPr lang="en-IN" sz="1400" dirty="0"/>
              <a:t>	</a:t>
            </a:r>
            <a:r>
              <a:rPr lang="en-IN" sz="1400" b="1" dirty="0"/>
              <a:t>Individual Champion</a:t>
            </a:r>
            <a:r>
              <a:rPr lang="en-IN" sz="1400" dirty="0"/>
              <a:t> 	</a:t>
            </a:r>
            <a:endParaRPr lang="en-IN" sz="1400" dirty="0" smtClean="0"/>
          </a:p>
          <a:p>
            <a:pPr lvl="0">
              <a:buFont typeface="+mj-lt"/>
              <a:buAutoNum type="arabicPeriod"/>
            </a:pPr>
            <a:r>
              <a:rPr lang="en-IN" sz="1400" dirty="0" smtClean="0"/>
              <a:t>DEEPAK K S		1yrs	M SW		21		</a:t>
            </a:r>
          </a:p>
          <a:p>
            <a:pPr lvl="0">
              <a:buFont typeface="+mj-lt"/>
              <a:buAutoNum type="arabicPeriod"/>
            </a:pPr>
            <a:r>
              <a:rPr lang="en-IN" sz="1400" dirty="0" smtClean="0"/>
              <a:t>SIBIN </a:t>
            </a:r>
            <a:r>
              <a:rPr lang="en-IN" sz="1400" dirty="0"/>
              <a:t>PAUL		</a:t>
            </a:r>
            <a:r>
              <a:rPr lang="en-IN" sz="1400" dirty="0" smtClean="0"/>
              <a:t>3yrs</a:t>
            </a:r>
            <a:r>
              <a:rPr lang="en-IN" sz="1400" dirty="0"/>
              <a:t>	N+1		32		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CHRIS CHARLY T		</a:t>
            </a:r>
            <a:r>
              <a:rPr lang="en-IN" sz="1400" dirty="0" smtClean="0"/>
              <a:t>1yrs	MSc </a:t>
            </a:r>
            <a:r>
              <a:rPr lang="en-IN" sz="1400" dirty="0" err="1"/>
              <a:t>Phy</a:t>
            </a:r>
            <a:r>
              <a:rPr lang="en-IN" sz="1400" dirty="0"/>
              <a:t>	</a:t>
            </a:r>
            <a:r>
              <a:rPr lang="en-IN" sz="1400" dirty="0" smtClean="0"/>
              <a:t>	  </a:t>
            </a:r>
            <a:r>
              <a:rPr lang="en-IN" sz="1400" dirty="0"/>
              <a:t>4		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MIDHUN BABU K		2yrs	MA </a:t>
            </a:r>
            <a:r>
              <a:rPr lang="en-IN" sz="1400" dirty="0" err="1"/>
              <a:t>Eng</a:t>
            </a:r>
            <a:r>
              <a:rPr lang="en-IN" sz="1400" dirty="0"/>
              <a:t>	</a:t>
            </a:r>
            <a:r>
              <a:rPr lang="en-IN" sz="1400" dirty="0" smtClean="0"/>
              <a:t>	14</a:t>
            </a:r>
            <a:r>
              <a:rPr lang="en-IN" sz="1400" dirty="0"/>
              <a:t>	</a:t>
            </a:r>
            <a:r>
              <a:rPr lang="en-IN" sz="1400" b="1" dirty="0"/>
              <a:t>CAPTAIN </a:t>
            </a:r>
            <a:endParaRPr lang="en-IN" sz="1400" b="1" dirty="0" smtClean="0"/>
          </a:p>
          <a:p>
            <a:pPr lvl="0">
              <a:buFont typeface="+mj-lt"/>
              <a:buAutoNum type="arabicPeriod"/>
            </a:pPr>
            <a:r>
              <a:rPr lang="en-IN" sz="1400" dirty="0" smtClean="0"/>
              <a:t>SANJO </a:t>
            </a:r>
            <a:r>
              <a:rPr lang="en-IN" sz="1400" dirty="0"/>
              <a:t>JOISON		</a:t>
            </a:r>
            <a:r>
              <a:rPr lang="en-IN" sz="1400" dirty="0" smtClean="0"/>
              <a:t>1yrs</a:t>
            </a:r>
            <a:r>
              <a:rPr lang="en-IN" sz="1400" dirty="0"/>
              <a:t>	B.COM		59	</a:t>
            </a:r>
            <a:r>
              <a:rPr lang="en-IN" dirty="0"/>
              <a:t>	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99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 </a:t>
            </a:r>
            <a:br>
              <a:rPr lang="en-IN" sz="2800" dirty="0">
                <a:solidFill>
                  <a:srgbClr val="C00000"/>
                </a:solidFill>
              </a:rPr>
            </a:br>
            <a:r>
              <a:rPr lang="en-IN" sz="2800" b="1" u="sng" dirty="0">
                <a:solidFill>
                  <a:srgbClr val="C00000"/>
                </a:solidFill>
              </a:rPr>
              <a:t>Chess Women  Team Won  the  Second  Place held at Mother college </a:t>
            </a:r>
            <a:r>
              <a:rPr lang="en-IN" sz="2800" b="1" u="sng" dirty="0" err="1">
                <a:solidFill>
                  <a:srgbClr val="C00000"/>
                </a:solidFill>
              </a:rPr>
              <a:t>Peruvallur</a:t>
            </a:r>
            <a:r>
              <a:rPr lang="en-IN" sz="2800" b="1" u="sng" dirty="0">
                <a:solidFill>
                  <a:srgbClr val="C00000"/>
                </a:solidFill>
              </a:rPr>
              <a:t> on  November 9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to 11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of 2019. 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4569371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IN" sz="1800" dirty="0"/>
              <a:t>JYOTHIKA UR			2yrs	B.com </a:t>
            </a:r>
            <a:r>
              <a:rPr lang="en-IN" sz="1800" dirty="0" smtClean="0"/>
              <a:t>fin	</a:t>
            </a:r>
            <a:r>
              <a:rPr lang="en-IN" sz="1800" dirty="0"/>
              <a:t>	44	</a:t>
            </a:r>
            <a:r>
              <a:rPr lang="en-IN" sz="1800" b="1" dirty="0"/>
              <a:t>CAPTAIN</a:t>
            </a:r>
            <a:endParaRPr lang="en-IN" sz="1800" dirty="0"/>
          </a:p>
          <a:p>
            <a:pPr lvl="0">
              <a:buFont typeface="+mj-lt"/>
              <a:buAutoNum type="arabicPeriod"/>
            </a:pPr>
            <a:r>
              <a:rPr lang="en-IN" sz="1800" dirty="0"/>
              <a:t>NIDHISHA M MOHANAN	</a:t>
            </a:r>
            <a:r>
              <a:rPr lang="en-IN" sz="1800" dirty="0" smtClean="0"/>
              <a:t>	3yrs</a:t>
            </a:r>
            <a:r>
              <a:rPr lang="en-IN" sz="1800" dirty="0"/>
              <a:t>	</a:t>
            </a:r>
            <a:r>
              <a:rPr lang="en-IN" sz="1800" dirty="0" err="1"/>
              <a:t>Msc</a:t>
            </a:r>
            <a:r>
              <a:rPr lang="en-IN" sz="1800" dirty="0"/>
              <a:t> Maths	16	</a:t>
            </a:r>
          </a:p>
          <a:p>
            <a:pPr lvl="0">
              <a:buFont typeface="+mj-lt"/>
              <a:buAutoNum type="arabicPeriod"/>
            </a:pPr>
            <a:r>
              <a:rPr lang="en-IN" sz="1800" dirty="0"/>
              <a:t>GAUTAMI C.P.		</a:t>
            </a:r>
            <a:r>
              <a:rPr lang="en-IN" sz="1800" dirty="0" smtClean="0"/>
              <a:t>	3yrs</a:t>
            </a:r>
            <a:r>
              <a:rPr lang="en-IN" sz="1800" dirty="0"/>
              <a:t>	BSc Maths	32	</a:t>
            </a:r>
          </a:p>
          <a:p>
            <a:pPr lvl="0">
              <a:buFont typeface="+mj-lt"/>
              <a:buAutoNum type="arabicPeriod"/>
            </a:pPr>
            <a:r>
              <a:rPr lang="en-IN" sz="1800" dirty="0"/>
              <a:t>SWATHY BHUVANESH	</a:t>
            </a:r>
            <a:r>
              <a:rPr lang="en-IN" sz="1800" dirty="0" smtClean="0"/>
              <a:t>	2yrs</a:t>
            </a:r>
            <a:r>
              <a:rPr lang="en-IN" sz="1800" dirty="0"/>
              <a:t>	</a:t>
            </a:r>
            <a:r>
              <a:rPr lang="en-IN" sz="1800" dirty="0" err="1"/>
              <a:t>Bsc</a:t>
            </a:r>
            <a:r>
              <a:rPr lang="en-IN" sz="1800" dirty="0"/>
              <a:t> </a:t>
            </a:r>
            <a:r>
              <a:rPr lang="en-IN" sz="1800" dirty="0" err="1"/>
              <a:t>Phy</a:t>
            </a:r>
            <a:r>
              <a:rPr lang="en-IN" sz="1800" dirty="0"/>
              <a:t>	</a:t>
            </a:r>
            <a:r>
              <a:rPr lang="en-IN" sz="1800" dirty="0" smtClean="0"/>
              <a:t>	73</a:t>
            </a:r>
            <a:r>
              <a:rPr lang="en-IN" sz="1800" dirty="0"/>
              <a:t>	</a:t>
            </a:r>
          </a:p>
          <a:p>
            <a:pPr lvl="0">
              <a:buFont typeface="+mj-lt"/>
              <a:buAutoNum type="arabicPeriod"/>
            </a:pPr>
            <a:r>
              <a:rPr lang="en-IN" sz="1800" dirty="0"/>
              <a:t>KESSIA BENNY		</a:t>
            </a:r>
            <a:r>
              <a:rPr lang="en-IN" sz="1800" dirty="0" smtClean="0"/>
              <a:t>	2yrs</a:t>
            </a:r>
            <a:r>
              <a:rPr lang="en-IN" sz="1800" dirty="0"/>
              <a:t>	B.A Econ	</a:t>
            </a:r>
            <a:r>
              <a:rPr lang="en-IN" sz="1800" dirty="0" smtClean="0"/>
              <a:t>	30</a:t>
            </a:r>
            <a:r>
              <a:rPr lang="en-IN" sz="1800" dirty="0"/>
              <a:t>	</a:t>
            </a:r>
          </a:p>
          <a:p>
            <a:pPr lvl="0">
              <a:buFont typeface="+mj-lt"/>
              <a:buAutoNum type="arabicPeriod"/>
            </a:pPr>
            <a:r>
              <a:rPr lang="en-IN" sz="1800" dirty="0"/>
              <a:t>ANIT P. G			3yrs	BSc </a:t>
            </a:r>
            <a:r>
              <a:rPr lang="en-IN" sz="1800" dirty="0" err="1"/>
              <a:t>Zool</a:t>
            </a:r>
            <a:r>
              <a:rPr lang="en-IN" sz="1800" dirty="0"/>
              <a:t>	 </a:t>
            </a:r>
            <a:r>
              <a:rPr lang="en-IN" sz="1800" dirty="0" smtClean="0"/>
              <a:t>	 </a:t>
            </a:r>
            <a:r>
              <a:rPr lang="en-IN" sz="1800" dirty="0"/>
              <a:t>3 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1999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lvl="0"/>
            <a:r>
              <a:rPr lang="en-IN" sz="2000" b="1" dirty="0">
                <a:solidFill>
                  <a:srgbClr val="C00000"/>
                </a:solidFill>
              </a:rPr>
              <a:t>St. Thomas College Awarded the </a:t>
            </a:r>
            <a:r>
              <a:rPr lang="en-IN" sz="2000" b="1" dirty="0" err="1">
                <a:solidFill>
                  <a:srgbClr val="C00000"/>
                </a:solidFill>
              </a:rPr>
              <a:t>Dr.P.M</a:t>
            </a:r>
            <a:r>
              <a:rPr lang="en-IN" sz="2000" b="1" dirty="0">
                <a:solidFill>
                  <a:srgbClr val="C00000"/>
                </a:solidFill>
              </a:rPr>
              <a:t> Joseph Award for Best College Promoting Physical Education and Sports in India By PEFI (Physical Education Foundation of India) 2019.</a:t>
            </a:r>
            <a:r>
              <a:rPr lang="en-IN" sz="2000" dirty="0"/>
              <a:t/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0200"/>
            <a:ext cx="4896544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u="sng" dirty="0">
                <a:solidFill>
                  <a:srgbClr val="C00000"/>
                </a:solidFill>
              </a:rPr>
              <a:t>Cricket  Men  Team Won  the  First  Place held at SKV college Thrissur  on  November 20</a:t>
            </a:r>
            <a:r>
              <a:rPr lang="en-IN" sz="2800" u="sng" baseline="30000" dirty="0">
                <a:solidFill>
                  <a:srgbClr val="C00000"/>
                </a:solidFill>
              </a:rPr>
              <a:t>th</a:t>
            </a:r>
            <a:r>
              <a:rPr lang="en-IN" sz="2800" u="sng" dirty="0">
                <a:solidFill>
                  <a:srgbClr val="C00000"/>
                </a:solidFill>
              </a:rPr>
              <a:t> to 22</a:t>
            </a:r>
            <a:r>
              <a:rPr lang="en-IN" sz="2800" u="sng" baseline="30000" dirty="0">
                <a:solidFill>
                  <a:srgbClr val="C00000"/>
                </a:solidFill>
              </a:rPr>
              <a:t>nd</a:t>
            </a:r>
            <a:r>
              <a:rPr lang="en-IN" sz="2800" u="sng" dirty="0">
                <a:solidFill>
                  <a:srgbClr val="C00000"/>
                </a:solidFill>
              </a:rPr>
              <a:t> of 2019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N" dirty="0"/>
              <a:t>ABHIRAM 			2yrs 	M COM			  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VIVEK 	</a:t>
            </a:r>
            <a:r>
              <a:rPr lang="en-IN" dirty="0" smtClean="0"/>
              <a:t>		 </a:t>
            </a:r>
            <a:r>
              <a:rPr lang="en-IN" dirty="0"/>
              <a:t>2yrs	</a:t>
            </a:r>
            <a:r>
              <a:rPr lang="en-IN" b="1" dirty="0"/>
              <a:t> </a:t>
            </a:r>
            <a:r>
              <a:rPr lang="en-IN" dirty="0"/>
              <a:t>B Com			</a:t>
            </a:r>
            <a:r>
              <a:rPr lang="en-IN" dirty="0" smtClean="0"/>
              <a:t>65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INDRAITH RAMAKRISHNAN    </a:t>
            </a:r>
            <a:r>
              <a:rPr lang="en-IN" dirty="0" smtClean="0"/>
              <a:t>	3yrs</a:t>
            </a:r>
            <a:r>
              <a:rPr lang="en-IN" dirty="0"/>
              <a:t>	BBA			</a:t>
            </a:r>
            <a:r>
              <a:rPr lang="en-IN" dirty="0" smtClean="0"/>
              <a:t>17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JOSHY JOSE			3yrs	Maths			</a:t>
            </a:r>
            <a:r>
              <a:rPr lang="en-IN" dirty="0" smtClean="0"/>
              <a:t>45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AMALDEV			2yrs	MVC			 </a:t>
            </a:r>
            <a:r>
              <a:rPr lang="en-IN" dirty="0" smtClean="0"/>
              <a:t> </a:t>
            </a:r>
            <a:r>
              <a:rPr lang="en-IN" dirty="0"/>
              <a:t>3	</a:t>
            </a:r>
            <a:r>
              <a:rPr lang="en-IN" b="1" dirty="0"/>
              <a:t>CAPTAIN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ADITHYA MOHAN		2yrs	M Com			 </a:t>
            </a:r>
            <a:r>
              <a:rPr lang="en-IN" dirty="0" smtClean="0"/>
              <a:t> </a:t>
            </a:r>
            <a:r>
              <a:rPr lang="en-IN" dirty="0"/>
              <a:t>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ASHWIN ANAND		</a:t>
            </a:r>
            <a:r>
              <a:rPr lang="en-IN" dirty="0" smtClean="0"/>
              <a:t>	2yrs</a:t>
            </a:r>
            <a:r>
              <a:rPr lang="en-IN" dirty="0"/>
              <a:t>	B Com		 	 </a:t>
            </a:r>
            <a:r>
              <a:rPr lang="en-IN" dirty="0" smtClean="0"/>
              <a:t>65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NIKHIL 			2yrs	B Com			 </a:t>
            </a:r>
            <a:r>
              <a:rPr lang="en-IN" dirty="0" smtClean="0"/>
              <a:t> </a:t>
            </a:r>
            <a:r>
              <a:rPr lang="en-IN" dirty="0"/>
              <a:t>24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AFRAD RESHAB		</a:t>
            </a:r>
            <a:r>
              <a:rPr lang="en-IN" dirty="0" smtClean="0"/>
              <a:t>	1yrs</a:t>
            </a:r>
            <a:r>
              <a:rPr lang="en-IN" dirty="0"/>
              <a:t>	B Com			</a:t>
            </a:r>
            <a:r>
              <a:rPr lang="en-IN" dirty="0" smtClean="0"/>
              <a:t> </a:t>
            </a:r>
            <a:r>
              <a:rPr lang="en-IN" dirty="0"/>
              <a:t>14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VIGNESH PUTHUR		1yrs	BA </a:t>
            </a:r>
            <a:r>
              <a:rPr lang="en-IN" dirty="0" err="1"/>
              <a:t>Eng</a:t>
            </a:r>
            <a:r>
              <a:rPr lang="en-IN" dirty="0"/>
              <a:t>/ His	 		 59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CLEMENT RAJMOHAN	</a:t>
            </a:r>
            <a:r>
              <a:rPr lang="en-IN" dirty="0" smtClean="0"/>
              <a:t>	1yrs</a:t>
            </a:r>
            <a:r>
              <a:rPr lang="en-IN" dirty="0"/>
              <a:t>	B Com			</a:t>
            </a:r>
            <a:r>
              <a:rPr lang="en-IN" dirty="0" smtClean="0"/>
              <a:t>112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ABHISHEK. JOSEPH KOSHI	</a:t>
            </a:r>
            <a:r>
              <a:rPr lang="en-IN" dirty="0" smtClean="0"/>
              <a:t>	1yrs</a:t>
            </a:r>
            <a:r>
              <a:rPr lang="en-IN" dirty="0"/>
              <a:t>	B Com			</a:t>
            </a:r>
            <a:r>
              <a:rPr lang="en-IN" dirty="0" smtClean="0"/>
              <a:t>109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AKSHAY			1yrs	B Com		  	</a:t>
            </a:r>
            <a:r>
              <a:rPr lang="en-IN" dirty="0" smtClean="0"/>
              <a:t>52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MUHAMMED ANAS		1yrs	BMMC		   	</a:t>
            </a:r>
            <a:r>
              <a:rPr lang="en-IN" dirty="0" smtClean="0"/>
              <a:t> </a:t>
            </a:r>
            <a:r>
              <a:rPr lang="en-IN" dirty="0"/>
              <a:t>5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ASHIK			</a:t>
            </a:r>
            <a:r>
              <a:rPr lang="en-IN" dirty="0" smtClean="0"/>
              <a:t>2yrs</a:t>
            </a:r>
            <a:r>
              <a:rPr lang="en-IN" dirty="0"/>
              <a:t>	B Com			</a:t>
            </a:r>
            <a:r>
              <a:rPr lang="en-IN" dirty="0" smtClean="0"/>
              <a:t> </a:t>
            </a:r>
            <a:r>
              <a:rPr lang="en-IN" dirty="0"/>
              <a:t>22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dirty="0"/>
              <a:t>DEEPAK 			1yrs	BSC </a:t>
            </a:r>
            <a:r>
              <a:rPr lang="en-IN" dirty="0" err="1"/>
              <a:t>Zool</a:t>
            </a:r>
            <a:r>
              <a:rPr lang="en-IN" dirty="0"/>
              <a:t>	  		37	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94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b="1" u="sng" dirty="0">
                <a:solidFill>
                  <a:srgbClr val="C00000"/>
                </a:solidFill>
              </a:rPr>
              <a:t>Boxing Men Team won  the  first  place held at C P E Calicut University  on December  10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to 12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of 2019.</a:t>
            </a:r>
            <a:r>
              <a:rPr lang="en-IN" sz="2800" b="1" dirty="0">
                <a:solidFill>
                  <a:srgbClr val="C00000"/>
                </a:solidFill>
              </a:rPr>
              <a:t/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" y="1628800"/>
            <a:ext cx="9144000" cy="345638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IN" sz="1600" dirty="0" smtClean="0"/>
              <a:t>AKSHAY </a:t>
            </a:r>
            <a:r>
              <a:rPr lang="en-IN" sz="1600" dirty="0"/>
              <a:t>K B			3yrs	B A ECO		10	</a:t>
            </a:r>
            <a:r>
              <a:rPr lang="en-IN" sz="1600" b="1" dirty="0"/>
              <a:t>GOLD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GOKUL </a:t>
            </a:r>
            <a:r>
              <a:rPr lang="en-IN" sz="1600" dirty="0"/>
              <a:t>KRISHNA P V		</a:t>
            </a:r>
            <a:r>
              <a:rPr lang="en-IN" sz="1600" dirty="0" smtClean="0"/>
              <a:t>3yrs</a:t>
            </a:r>
            <a:r>
              <a:rPr lang="en-IN" sz="1600" dirty="0"/>
              <a:t>	BCOM 	</a:t>
            </a:r>
            <a:r>
              <a:rPr lang="en-IN" sz="1600" dirty="0" smtClean="0"/>
              <a:t>	52</a:t>
            </a:r>
            <a:r>
              <a:rPr lang="en-IN" sz="1600" dirty="0"/>
              <a:t>	</a:t>
            </a:r>
            <a:r>
              <a:rPr lang="en-IN" sz="1600" b="1" dirty="0"/>
              <a:t>GOLD</a:t>
            </a:r>
            <a:r>
              <a:rPr lang="en-IN" sz="1600" dirty="0"/>
              <a:t>	    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SUDEV </a:t>
            </a:r>
            <a:r>
              <a:rPr lang="en-IN" sz="1600" dirty="0"/>
              <a:t>M N			1yrs	BA ECO		18	</a:t>
            </a:r>
            <a:r>
              <a:rPr lang="en-IN" sz="1600" b="1" dirty="0"/>
              <a:t>GOLD 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SRIRAG </a:t>
            </a:r>
            <a:r>
              <a:rPr lang="en-IN" sz="1600" dirty="0"/>
              <a:t>K G			1yrs	BA ECO		64	</a:t>
            </a:r>
            <a:r>
              <a:rPr lang="en-IN" sz="1600" b="1" dirty="0"/>
              <a:t>GOLD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ABHAY </a:t>
            </a:r>
            <a:r>
              <a:rPr lang="en-IN" sz="1600" dirty="0"/>
              <a:t>KUMAR K </a:t>
            </a:r>
            <a:r>
              <a:rPr lang="en-IN" sz="1600" dirty="0" err="1"/>
              <a:t>K</a:t>
            </a:r>
            <a:r>
              <a:rPr lang="en-IN" sz="1600" dirty="0"/>
              <a:t>		</a:t>
            </a:r>
            <a:r>
              <a:rPr lang="en-IN" sz="1600" dirty="0" smtClean="0"/>
              <a:t>2yrs</a:t>
            </a:r>
            <a:r>
              <a:rPr lang="en-IN" sz="1600" dirty="0"/>
              <a:t>	BCOM		</a:t>
            </a:r>
            <a:r>
              <a:rPr lang="en-IN" sz="1600" dirty="0" smtClean="0"/>
              <a:t>43</a:t>
            </a:r>
            <a:r>
              <a:rPr lang="en-IN" sz="1600" dirty="0"/>
              <a:t>	</a:t>
            </a:r>
            <a:r>
              <a:rPr lang="en-IN" sz="1600" b="1" dirty="0"/>
              <a:t>GOLD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DINO </a:t>
            </a:r>
            <a:r>
              <a:rPr lang="en-IN" sz="1600" dirty="0"/>
              <a:t>PAUL			</a:t>
            </a:r>
            <a:r>
              <a:rPr lang="en-IN" sz="1600" dirty="0" smtClean="0"/>
              <a:t>1yrs</a:t>
            </a:r>
            <a:r>
              <a:rPr lang="en-IN" sz="1600" dirty="0"/>
              <a:t>	B.A ENG&amp; HISY	48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AAZAAD </a:t>
            </a:r>
            <a:r>
              <a:rPr lang="en-IN" sz="1600" dirty="0"/>
              <a:t>SIVAKUMAR	</a:t>
            </a:r>
            <a:r>
              <a:rPr lang="en-IN" sz="1600" dirty="0" smtClean="0"/>
              <a:t>	1yrs</a:t>
            </a:r>
            <a:r>
              <a:rPr lang="en-IN" sz="1600" dirty="0"/>
              <a:t>	BSc PHY		</a:t>
            </a:r>
            <a:r>
              <a:rPr lang="en-IN" sz="1600" dirty="0" smtClean="0"/>
              <a:t>33	SILVER</a:t>
            </a:r>
            <a:r>
              <a:rPr lang="en-IN" sz="1600" dirty="0"/>
              <a:t>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JESWIN </a:t>
            </a:r>
            <a:r>
              <a:rPr lang="en-IN" sz="1600" dirty="0"/>
              <a:t>JIMMY THATTIL	</a:t>
            </a:r>
            <a:r>
              <a:rPr lang="en-IN" sz="1600" dirty="0" smtClean="0"/>
              <a:t>	1yrs</a:t>
            </a:r>
            <a:r>
              <a:rPr lang="en-IN" sz="1600" dirty="0"/>
              <a:t>	</a:t>
            </a:r>
            <a:r>
              <a:rPr lang="en-IN" sz="1600" dirty="0" err="1"/>
              <a:t>Bsc</a:t>
            </a:r>
            <a:r>
              <a:rPr lang="en-IN" sz="1600" dirty="0"/>
              <a:t> </a:t>
            </a:r>
            <a:r>
              <a:rPr lang="en-IN" sz="1600" dirty="0" err="1"/>
              <a:t>Chemi</a:t>
            </a:r>
            <a:r>
              <a:rPr lang="en-IN" sz="1600" dirty="0"/>
              <a:t>		39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MOHAMMED </a:t>
            </a:r>
            <a:r>
              <a:rPr lang="en-IN" sz="1600" dirty="0"/>
              <a:t>SAMSHAD M N	</a:t>
            </a:r>
            <a:r>
              <a:rPr lang="en-IN" sz="1600" dirty="0" smtClean="0"/>
              <a:t>2yrs</a:t>
            </a:r>
            <a:r>
              <a:rPr lang="en-IN" sz="1600" dirty="0"/>
              <a:t>	B.A. visual		</a:t>
            </a:r>
            <a:r>
              <a:rPr lang="en-IN" sz="1600" dirty="0" smtClean="0"/>
              <a:t>45	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SHIYAZ </a:t>
            </a:r>
            <a:r>
              <a:rPr lang="en-IN" sz="1600" dirty="0"/>
              <a:t>P N			</a:t>
            </a:r>
            <a:r>
              <a:rPr lang="en-IN" sz="1600" dirty="0" smtClean="0"/>
              <a:t>1yrs</a:t>
            </a:r>
            <a:r>
              <a:rPr lang="en-IN" sz="1600" dirty="0"/>
              <a:t>	BA ECO		59	</a:t>
            </a:r>
            <a:r>
              <a:rPr lang="en-IN" sz="1600" b="1" dirty="0"/>
              <a:t>GOLD</a:t>
            </a:r>
            <a:r>
              <a:rPr lang="en-IN" sz="1600" dirty="0"/>
              <a:t>	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0741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000" u="sng" dirty="0" smtClean="0">
                <a:solidFill>
                  <a:srgbClr val="C00000"/>
                </a:solidFill>
              </a:rPr>
              <a:t>Cycling Road  Trials (Women) the  first  place held at </a:t>
            </a:r>
            <a:r>
              <a:rPr lang="en-IN" sz="2000" u="sng" dirty="0" err="1" smtClean="0">
                <a:solidFill>
                  <a:srgbClr val="C00000"/>
                </a:solidFill>
              </a:rPr>
              <a:t>Chavakkad</a:t>
            </a:r>
            <a:r>
              <a:rPr lang="en-IN" sz="2000" u="sng" dirty="0" smtClean="0">
                <a:solidFill>
                  <a:srgbClr val="C00000"/>
                </a:solidFill>
              </a:rPr>
              <a:t> Beach in</a:t>
            </a:r>
            <a:r>
              <a:rPr lang="en-IN" sz="2000" dirty="0" smtClean="0">
                <a:solidFill>
                  <a:srgbClr val="C00000"/>
                </a:solidFill>
              </a:rPr>
              <a:t>, </a:t>
            </a:r>
            <a:r>
              <a:rPr lang="en-IN" sz="2000" u="sng" dirty="0" smtClean="0">
                <a:solidFill>
                  <a:srgbClr val="C00000"/>
                </a:solidFill>
              </a:rPr>
              <a:t>on December  21</a:t>
            </a:r>
            <a:r>
              <a:rPr lang="en-IN" sz="2000" u="sng" baseline="30000" dirty="0" smtClean="0">
                <a:solidFill>
                  <a:srgbClr val="C00000"/>
                </a:solidFill>
              </a:rPr>
              <a:t>st</a:t>
            </a:r>
            <a:r>
              <a:rPr lang="en-IN" sz="2000" u="sng" dirty="0" smtClean="0">
                <a:solidFill>
                  <a:srgbClr val="C00000"/>
                </a:solidFill>
              </a:rPr>
              <a:t> 2019</a:t>
            </a:r>
            <a:r>
              <a:rPr lang="en-IN" sz="2000" dirty="0" smtClean="0">
                <a:solidFill>
                  <a:srgbClr val="C00000"/>
                </a:solidFill>
              </a:rPr>
              <a:t/>
            </a:r>
            <a:br>
              <a:rPr lang="en-IN" sz="2000" dirty="0" smtClean="0">
                <a:solidFill>
                  <a:srgbClr val="C00000"/>
                </a:solidFill>
              </a:rPr>
            </a:br>
            <a:r>
              <a:rPr lang="en-IN" sz="2000" dirty="0" smtClean="0">
                <a:solidFill>
                  <a:srgbClr val="C00000"/>
                </a:solidFill>
              </a:rPr>
              <a:t> </a:t>
            </a:r>
            <a:br>
              <a:rPr lang="en-IN" sz="2000" dirty="0" smtClean="0">
                <a:solidFill>
                  <a:srgbClr val="C00000"/>
                </a:solidFill>
              </a:rPr>
            </a:b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1</a:t>
            </a:r>
            <a:r>
              <a:rPr lang="en-IN" sz="2000" dirty="0"/>
              <a:t>	ATHULYA K SUDHAKARAN	</a:t>
            </a:r>
            <a:r>
              <a:rPr lang="en-IN" sz="2000" dirty="0" smtClean="0"/>
              <a:t>	2yrs</a:t>
            </a:r>
            <a:r>
              <a:rPr lang="en-IN" sz="2000" dirty="0"/>
              <a:t>	BSc </a:t>
            </a:r>
            <a:r>
              <a:rPr lang="en-IN" sz="2000" dirty="0" err="1"/>
              <a:t>Phy</a:t>
            </a:r>
            <a:r>
              <a:rPr lang="en-IN" sz="2000" dirty="0"/>
              <a:t>		13	</a:t>
            </a:r>
          </a:p>
          <a:p>
            <a:pPr marL="0" indent="0">
              <a:buNone/>
            </a:pPr>
            <a:r>
              <a:rPr lang="en-IN" sz="2000" dirty="0"/>
              <a:t>2	VINIMOL K. V			3yrs	BSc Bot		18	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95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3200" b="1" u="sng" dirty="0">
                <a:solidFill>
                  <a:srgbClr val="C00000"/>
                </a:solidFill>
              </a:rPr>
              <a:t>Cycling Road  Trials (Men</a:t>
            </a:r>
            <a:r>
              <a:rPr lang="en-IN" sz="3200" b="1" dirty="0">
                <a:solidFill>
                  <a:srgbClr val="C00000"/>
                </a:solidFill>
              </a:rPr>
              <a:t>)</a:t>
            </a:r>
            <a:r>
              <a:rPr lang="en-IN" sz="3200" b="1" u="sng" dirty="0">
                <a:solidFill>
                  <a:srgbClr val="C00000"/>
                </a:solidFill>
              </a:rPr>
              <a:t> the  first  place held at </a:t>
            </a:r>
            <a:r>
              <a:rPr lang="en-IN" sz="3200" b="1" u="sng" dirty="0" err="1">
                <a:solidFill>
                  <a:srgbClr val="C00000"/>
                </a:solidFill>
              </a:rPr>
              <a:t>Chavakkad</a:t>
            </a:r>
            <a:r>
              <a:rPr lang="en-IN" sz="3200" b="1" u="sng" dirty="0">
                <a:solidFill>
                  <a:srgbClr val="C00000"/>
                </a:solidFill>
              </a:rPr>
              <a:t> Beach in</a:t>
            </a:r>
            <a:r>
              <a:rPr lang="en-IN" sz="3200" dirty="0">
                <a:solidFill>
                  <a:srgbClr val="C00000"/>
                </a:solidFill>
              </a:rPr>
              <a:t>, </a:t>
            </a:r>
            <a:r>
              <a:rPr lang="en-IN" sz="3200" b="1" u="sng" dirty="0">
                <a:solidFill>
                  <a:srgbClr val="C00000"/>
                </a:solidFill>
              </a:rPr>
              <a:t>on December  21</a:t>
            </a:r>
            <a:r>
              <a:rPr lang="en-IN" sz="3200" b="1" u="sng" baseline="30000" dirty="0">
                <a:solidFill>
                  <a:srgbClr val="C00000"/>
                </a:solidFill>
              </a:rPr>
              <a:t>st</a:t>
            </a:r>
            <a:r>
              <a:rPr lang="en-IN" sz="3200" b="1" u="sng" dirty="0">
                <a:solidFill>
                  <a:srgbClr val="C00000"/>
                </a:solidFill>
              </a:rPr>
              <a:t> 2019</a:t>
            </a:r>
            <a:r>
              <a:rPr lang="en-IN" sz="3200" dirty="0">
                <a:solidFill>
                  <a:srgbClr val="C00000"/>
                </a:solidFill>
              </a:rPr>
              <a:t/>
            </a:r>
            <a:br>
              <a:rPr lang="en-IN" sz="3200" dirty="0">
                <a:solidFill>
                  <a:srgbClr val="C00000"/>
                </a:solidFill>
              </a:rPr>
            </a:b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33285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N" sz="1600" dirty="0"/>
              <a:t>ALAN GEORGE A		2yrs	MSc  MATH	  1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ALEX </a:t>
            </a:r>
            <a:r>
              <a:rPr lang="en-IN" sz="1600" dirty="0"/>
              <a:t>T.F		</a:t>
            </a:r>
            <a:r>
              <a:rPr lang="en-IN" sz="1600" dirty="0" smtClean="0"/>
              <a:t>2yrs</a:t>
            </a:r>
            <a:r>
              <a:rPr lang="en-IN" sz="1600" dirty="0"/>
              <a:t>	BSc </a:t>
            </a:r>
            <a:r>
              <a:rPr lang="en-IN" sz="1600" dirty="0" err="1"/>
              <a:t>Stati</a:t>
            </a:r>
            <a:r>
              <a:rPr lang="en-IN" sz="1600" dirty="0"/>
              <a:t>	</a:t>
            </a:r>
            <a:r>
              <a:rPr lang="en-IN" sz="1600" dirty="0" smtClean="0"/>
              <a:t>	34</a:t>
            </a:r>
            <a:r>
              <a:rPr lang="en-IN" sz="1600" dirty="0"/>
              <a:t>	</a:t>
            </a:r>
            <a:endParaRPr lang="en-IN" sz="1600" dirty="0" smtClean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VISHNUPRASAD K		3yrs	</a:t>
            </a:r>
            <a:r>
              <a:rPr lang="en-IN" sz="1600" dirty="0" err="1" smtClean="0"/>
              <a:t>Bsc</a:t>
            </a:r>
            <a:r>
              <a:rPr lang="en-IN" sz="1600" dirty="0" smtClean="0"/>
              <a:t> </a:t>
            </a:r>
            <a:r>
              <a:rPr lang="en-IN" sz="1600" dirty="0" err="1" smtClean="0"/>
              <a:t>Chem</a:t>
            </a:r>
            <a:r>
              <a:rPr lang="en-IN" sz="1600" dirty="0" smtClean="0"/>
              <a:t>		26	</a:t>
            </a:r>
            <a:r>
              <a:rPr lang="en-IN" sz="1600" b="1" dirty="0" smtClean="0"/>
              <a:t>CAPTAIN</a:t>
            </a:r>
            <a:endParaRPr lang="en-IN" sz="1600" dirty="0" smtClean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AKHIL </a:t>
            </a:r>
            <a:r>
              <a:rPr lang="en-IN" sz="1600" dirty="0"/>
              <a:t>MOHANAN		1yrs	BMMC		27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MANAS </a:t>
            </a:r>
            <a:r>
              <a:rPr lang="en-IN" sz="1600" dirty="0"/>
              <a:t>P M		</a:t>
            </a:r>
            <a:r>
              <a:rPr lang="en-IN" sz="1600" dirty="0" smtClean="0"/>
              <a:t>1yrs</a:t>
            </a:r>
            <a:r>
              <a:rPr lang="en-IN" sz="1600" dirty="0"/>
              <a:t>	BVA		19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ANWIN </a:t>
            </a:r>
            <a:r>
              <a:rPr lang="en-IN" sz="1600" dirty="0"/>
              <a:t>K SAJAN		1yrs	BA </a:t>
            </a:r>
            <a:r>
              <a:rPr lang="en-IN" sz="1600" dirty="0" err="1"/>
              <a:t>crimi</a:t>
            </a:r>
            <a:r>
              <a:rPr lang="en-IN" sz="1600" dirty="0"/>
              <a:t>	</a:t>
            </a:r>
            <a:r>
              <a:rPr lang="en-IN" sz="1600" dirty="0" smtClean="0"/>
              <a:t>	19</a:t>
            </a:r>
            <a:r>
              <a:rPr lang="en-IN" sz="1600" dirty="0"/>
              <a:t>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RAPHY </a:t>
            </a:r>
            <a:r>
              <a:rPr lang="en-IN" sz="1600" dirty="0"/>
              <a:t>BABU A		1yrs	BSc </a:t>
            </a:r>
            <a:r>
              <a:rPr lang="en-IN" sz="1600" dirty="0" err="1"/>
              <a:t>Electr</a:t>
            </a:r>
            <a:r>
              <a:rPr lang="en-IN" sz="1600" dirty="0"/>
              <a:t>	</a:t>
            </a:r>
            <a:r>
              <a:rPr lang="en-IN" sz="1600" dirty="0" smtClean="0"/>
              <a:t>	21</a:t>
            </a:r>
            <a:r>
              <a:rPr lang="en-IN" sz="1600" dirty="0"/>
              <a:t>	</a:t>
            </a:r>
          </a:p>
          <a:p>
            <a:endParaRPr lang="en-IN" sz="1600" dirty="0"/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407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lvl="0"/>
            <a:r>
              <a:rPr lang="en-IN" sz="2800" b="1" u="sng" dirty="0">
                <a:solidFill>
                  <a:srgbClr val="C00000"/>
                </a:solidFill>
              </a:rPr>
              <a:t>Yoga Men  Team Won  the  first  place held at St. Mary’s  College  Thrissur </a:t>
            </a:r>
            <a:r>
              <a:rPr lang="en-IN" sz="2400" b="1" u="sng" dirty="0">
                <a:solidFill>
                  <a:srgbClr val="C00000"/>
                </a:solidFill>
              </a:rPr>
              <a:t>on</a:t>
            </a:r>
            <a:r>
              <a:rPr lang="en-IN" sz="2800" b="1" u="sng" dirty="0">
                <a:solidFill>
                  <a:srgbClr val="C00000"/>
                </a:solidFill>
              </a:rPr>
              <a:t> December  16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2019</a:t>
            </a:r>
            <a:r>
              <a:rPr lang="en-IN" sz="2800" b="1" dirty="0">
                <a:solidFill>
                  <a:srgbClr val="C00000"/>
                </a:solidFill>
              </a:rPr>
              <a:t/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IN" sz="1600" dirty="0" smtClean="0"/>
              <a:t>SYAM </a:t>
            </a:r>
            <a:r>
              <a:rPr lang="en-IN" sz="1600" dirty="0"/>
              <a:t>SAJEEVAN. A	</a:t>
            </a:r>
            <a:r>
              <a:rPr lang="en-IN" sz="1600" dirty="0" smtClean="0"/>
              <a:t>3yrs</a:t>
            </a:r>
            <a:r>
              <a:rPr lang="en-IN" sz="1600" dirty="0"/>
              <a:t>	B.A </a:t>
            </a:r>
            <a:r>
              <a:rPr lang="en-IN" sz="1600" dirty="0" err="1"/>
              <a:t>Eng</a:t>
            </a:r>
            <a:r>
              <a:rPr lang="en-IN" sz="1600" dirty="0"/>
              <a:t> &amp; HIS		57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NAHUSHAN </a:t>
            </a:r>
            <a:r>
              <a:rPr lang="en-IN" sz="1600" dirty="0"/>
              <a:t>I R		2yrs	B.com fin		</a:t>
            </a:r>
            <a:r>
              <a:rPr lang="en-IN" sz="1600" dirty="0" smtClean="0"/>
              <a:t>	27</a:t>
            </a:r>
            <a:r>
              <a:rPr lang="en-IN" sz="1600" dirty="0"/>
              <a:t>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SAGAR </a:t>
            </a:r>
            <a:r>
              <a:rPr lang="en-IN" sz="1600" dirty="0"/>
              <a:t>K P		</a:t>
            </a:r>
            <a:r>
              <a:rPr lang="en-IN" sz="1600" dirty="0" smtClean="0"/>
              <a:t>2yrs</a:t>
            </a:r>
            <a:r>
              <a:rPr lang="en-IN" sz="1600" dirty="0"/>
              <a:t>	M COM		</a:t>
            </a:r>
            <a:r>
              <a:rPr lang="en-IN" sz="1600" dirty="0" smtClean="0"/>
              <a:t>	23</a:t>
            </a:r>
            <a:r>
              <a:rPr lang="en-IN" sz="1600" dirty="0"/>
              <a:t>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JITHIN </a:t>
            </a:r>
            <a:r>
              <a:rPr lang="en-IN" sz="1600" dirty="0"/>
              <a:t>K SIMON		2yrs	BVC			17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ARJUN </a:t>
            </a:r>
            <a:r>
              <a:rPr lang="en-IN" sz="1600" dirty="0"/>
              <a:t>V.M		</a:t>
            </a:r>
            <a:r>
              <a:rPr lang="en-IN" sz="1600" dirty="0" smtClean="0"/>
              <a:t>1yrs</a:t>
            </a:r>
            <a:r>
              <a:rPr lang="en-IN" sz="1600" dirty="0"/>
              <a:t>	B.com fin		</a:t>
            </a:r>
            <a:r>
              <a:rPr lang="en-IN" sz="1600" dirty="0" smtClean="0"/>
              <a:t>	50</a:t>
            </a:r>
            <a:r>
              <a:rPr lang="en-IN" sz="1600" dirty="0"/>
              <a:t>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ALEX </a:t>
            </a:r>
            <a:r>
              <a:rPr lang="en-IN" sz="1600" dirty="0"/>
              <a:t>JEROM M		1yrs	M Com			42   </a:t>
            </a:r>
            <a:r>
              <a:rPr lang="en-IN" sz="1600" b="1" dirty="0" err="1"/>
              <a:t>Ind.Cham</a:t>
            </a:r>
            <a:r>
              <a:rPr lang="en-IN" sz="1600" dirty="0"/>
              <a:t> </a:t>
            </a:r>
            <a:r>
              <a:rPr lang="en-IN" sz="1600" dirty="0" smtClean="0"/>
              <a:t>/</a:t>
            </a:r>
            <a:r>
              <a:rPr lang="en-IN" sz="1600" b="1" dirty="0" smtClean="0"/>
              <a:t>Captain</a:t>
            </a:r>
            <a:endParaRPr lang="en-IN" sz="1600" dirty="0"/>
          </a:p>
          <a:p>
            <a:pPr marL="0" indent="0">
              <a:buNone/>
            </a:pPr>
            <a:endParaRPr lang="en-IN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212976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400" b="1" u="sng" dirty="0">
                <a:solidFill>
                  <a:srgbClr val="C00000"/>
                </a:solidFill>
              </a:rPr>
              <a:t>Yoga Women  Team Won  the  first  place held at St. Mary’s  College  Thrissur on December  16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2019</a:t>
            </a:r>
            <a:endParaRPr lang="en-IN" sz="2400" b="1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07504" y="443711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 smtClean="0"/>
              <a:t>DANIYA </a:t>
            </a:r>
            <a:r>
              <a:rPr lang="en-IN" dirty="0"/>
              <a:t>P SHAJU	</a:t>
            </a:r>
            <a:r>
              <a:rPr lang="en-IN" dirty="0" smtClean="0"/>
              <a:t>1yrs</a:t>
            </a:r>
            <a:r>
              <a:rPr lang="en-IN" dirty="0"/>
              <a:t>	</a:t>
            </a:r>
            <a:r>
              <a:rPr lang="en-IN" dirty="0" err="1"/>
              <a:t>Msc</a:t>
            </a:r>
            <a:r>
              <a:rPr lang="en-IN" dirty="0"/>
              <a:t> </a:t>
            </a:r>
            <a:r>
              <a:rPr lang="en-IN" dirty="0" smtClean="0"/>
              <a:t>PHY	</a:t>
            </a:r>
            <a:r>
              <a:rPr lang="en-IN" dirty="0"/>
              <a:t>	 5	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ANJALI </a:t>
            </a:r>
            <a:r>
              <a:rPr lang="en-IN" dirty="0"/>
              <a:t>C U		</a:t>
            </a:r>
            <a:r>
              <a:rPr lang="en-IN" dirty="0" smtClean="0"/>
              <a:t>1yrs</a:t>
            </a:r>
            <a:r>
              <a:rPr lang="en-IN" dirty="0"/>
              <a:t>	</a:t>
            </a:r>
            <a:r>
              <a:rPr lang="en-IN" dirty="0" err="1"/>
              <a:t>Bsc</a:t>
            </a:r>
            <a:r>
              <a:rPr lang="en-IN" dirty="0"/>
              <a:t>. </a:t>
            </a:r>
            <a:r>
              <a:rPr lang="en-IN" dirty="0" err="1"/>
              <a:t>Zool</a:t>
            </a:r>
            <a:r>
              <a:rPr lang="en-IN" dirty="0"/>
              <a:t>	</a:t>
            </a:r>
            <a:r>
              <a:rPr lang="en-IN" dirty="0" smtClean="0"/>
              <a:t>	15</a:t>
            </a:r>
            <a:r>
              <a:rPr lang="en-IN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ADHYA </a:t>
            </a:r>
            <a:r>
              <a:rPr lang="en-IN" dirty="0"/>
              <a:t>K ANIL		1yrs	B.com		23	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SNEHA </a:t>
            </a:r>
            <a:r>
              <a:rPr lang="en-IN" dirty="0"/>
              <a:t>BENNY		1yrs	MA </a:t>
            </a:r>
            <a:r>
              <a:rPr lang="en-IN" dirty="0" err="1"/>
              <a:t>Eng</a:t>
            </a:r>
            <a:r>
              <a:rPr lang="en-IN" dirty="0"/>
              <a:t>	</a:t>
            </a:r>
            <a:r>
              <a:rPr lang="en-IN" dirty="0" smtClean="0"/>
              <a:t>	16</a:t>
            </a:r>
            <a:r>
              <a:rPr lang="en-IN" dirty="0"/>
              <a:t>	</a:t>
            </a:r>
            <a:r>
              <a:rPr lang="en-IN" b="1" dirty="0"/>
              <a:t>CAPTAIN</a:t>
            </a: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ANASWARA </a:t>
            </a:r>
            <a:r>
              <a:rPr lang="en-IN" dirty="0"/>
              <a:t>MOHAN	</a:t>
            </a:r>
            <a:r>
              <a:rPr lang="en-IN" dirty="0" smtClean="0"/>
              <a:t>1yrs</a:t>
            </a:r>
            <a:r>
              <a:rPr lang="en-IN" dirty="0"/>
              <a:t>	</a:t>
            </a:r>
            <a:r>
              <a:rPr lang="en-IN" dirty="0" err="1"/>
              <a:t>Bsc</a:t>
            </a:r>
            <a:r>
              <a:rPr lang="en-IN" dirty="0"/>
              <a:t>. </a:t>
            </a:r>
            <a:r>
              <a:rPr lang="en-IN" dirty="0" err="1"/>
              <a:t>Zool</a:t>
            </a:r>
            <a:r>
              <a:rPr lang="en-IN" dirty="0"/>
              <a:t>	  </a:t>
            </a:r>
            <a:r>
              <a:rPr lang="en-IN" dirty="0" smtClean="0"/>
              <a:t>	2</a:t>
            </a:r>
            <a:r>
              <a:rPr lang="en-IN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ABILA </a:t>
            </a:r>
            <a:r>
              <a:rPr lang="en-IN" dirty="0"/>
              <a:t>P V		</a:t>
            </a:r>
            <a:r>
              <a:rPr lang="en-IN" dirty="0" smtClean="0"/>
              <a:t>1yrs</a:t>
            </a:r>
            <a:r>
              <a:rPr lang="en-IN" dirty="0"/>
              <a:t>	</a:t>
            </a:r>
            <a:r>
              <a:rPr lang="en-IN" dirty="0" err="1"/>
              <a:t>Bsc</a:t>
            </a:r>
            <a:r>
              <a:rPr lang="en-IN" dirty="0"/>
              <a:t> </a:t>
            </a:r>
            <a:r>
              <a:rPr lang="en-IN" dirty="0" err="1"/>
              <a:t>Phy</a:t>
            </a:r>
            <a:r>
              <a:rPr lang="en-IN" dirty="0"/>
              <a:t>	</a:t>
            </a:r>
            <a:r>
              <a:rPr lang="en-IN" dirty="0" smtClean="0"/>
              <a:t>	48</a:t>
            </a:r>
            <a:r>
              <a:rPr lang="en-IN" dirty="0"/>
              <a:t>	</a:t>
            </a:r>
            <a:r>
              <a:rPr lang="en-IN" b="1" dirty="0"/>
              <a:t>Individual Champion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28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400" b="1" u="sng" dirty="0">
                <a:solidFill>
                  <a:srgbClr val="C00000"/>
                </a:solidFill>
              </a:rPr>
              <a:t>FENCING  team Won  the second place held at </a:t>
            </a:r>
            <a:r>
              <a:rPr lang="en-IN" sz="2400" b="1" u="sng" dirty="0" err="1">
                <a:solidFill>
                  <a:srgbClr val="C00000"/>
                </a:solidFill>
              </a:rPr>
              <a:t>Vimala</a:t>
            </a:r>
            <a:r>
              <a:rPr lang="en-IN" sz="2400" b="1" u="sng" dirty="0">
                <a:solidFill>
                  <a:srgbClr val="C00000"/>
                </a:solidFill>
              </a:rPr>
              <a:t> College</a:t>
            </a:r>
            <a:r>
              <a:rPr lang="en-IN" sz="2400" b="1" dirty="0">
                <a:solidFill>
                  <a:srgbClr val="C00000"/>
                </a:solidFill>
              </a:rPr>
              <a:t> , </a:t>
            </a:r>
            <a:r>
              <a:rPr lang="en-IN" sz="2400" b="1" u="sng" dirty="0">
                <a:solidFill>
                  <a:srgbClr val="C00000"/>
                </a:solidFill>
              </a:rPr>
              <a:t>Thrissur on December  16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2019</a:t>
            </a:r>
            <a:r>
              <a:rPr lang="en-IN" sz="2400" b="1" dirty="0">
                <a:solidFill>
                  <a:srgbClr val="C00000"/>
                </a:solidFill>
              </a:rPr>
              <a:t/>
            </a:r>
            <a:br>
              <a:rPr lang="en-IN" sz="2400" b="1" dirty="0">
                <a:solidFill>
                  <a:srgbClr val="C00000"/>
                </a:solidFill>
              </a:rPr>
            </a:b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892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GEO </a:t>
            </a:r>
            <a:r>
              <a:rPr lang="en-IN" sz="1600" dirty="0"/>
              <a:t>FRANCIS		</a:t>
            </a:r>
            <a:r>
              <a:rPr lang="en-IN" sz="1600" dirty="0" smtClean="0"/>
              <a:t>3yrs</a:t>
            </a:r>
            <a:r>
              <a:rPr lang="en-IN" sz="1600" dirty="0"/>
              <a:t>	B.com </a:t>
            </a:r>
            <a:r>
              <a:rPr lang="en-IN" sz="1600" dirty="0" smtClean="0"/>
              <a:t>fin	</a:t>
            </a:r>
            <a:r>
              <a:rPr lang="en-IN" sz="1600" dirty="0"/>
              <a:t>	23	</a:t>
            </a:r>
            <a:r>
              <a:rPr lang="en-IN" sz="1600" b="1" dirty="0" smtClean="0"/>
              <a:t>CAPTAIN</a:t>
            </a:r>
            <a:endParaRPr lang="en-IN" sz="1600" dirty="0" smtClean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ALBERT		3yrs	BCA		13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MANIKANDAN </a:t>
            </a:r>
            <a:r>
              <a:rPr lang="en-IN" sz="1600" dirty="0"/>
              <a:t>K S	</a:t>
            </a:r>
            <a:r>
              <a:rPr lang="en-IN" sz="1600" dirty="0" smtClean="0"/>
              <a:t>3yrs</a:t>
            </a:r>
            <a:r>
              <a:rPr lang="en-IN" sz="1600" dirty="0"/>
              <a:t>	B.com fin	</a:t>
            </a:r>
            <a:r>
              <a:rPr lang="en-IN" sz="1600" dirty="0" smtClean="0"/>
              <a:t>	25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GOPAKUMAR </a:t>
            </a:r>
            <a:r>
              <a:rPr lang="en-IN" sz="1600" dirty="0"/>
              <a:t>K S		3yrs	B.com fin	</a:t>
            </a:r>
            <a:r>
              <a:rPr lang="en-IN" sz="1600" dirty="0" smtClean="0"/>
              <a:t>	55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SARATH </a:t>
            </a:r>
            <a:r>
              <a:rPr lang="en-IN" sz="1600" dirty="0"/>
              <a:t>V S		</a:t>
            </a:r>
            <a:r>
              <a:rPr lang="en-IN" sz="1600" dirty="0" smtClean="0"/>
              <a:t>2yrs</a:t>
            </a:r>
            <a:r>
              <a:rPr lang="en-IN" sz="1600" dirty="0"/>
              <a:t>	B.com fin	</a:t>
            </a:r>
            <a:r>
              <a:rPr lang="en-IN" sz="1600" dirty="0" smtClean="0"/>
              <a:t>	61</a:t>
            </a:r>
            <a:r>
              <a:rPr lang="en-IN" sz="1600" b="1" u="sng" dirty="0" smtClean="0"/>
              <a:t> 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RAHUL </a:t>
            </a:r>
            <a:r>
              <a:rPr lang="en-IN" sz="1600" dirty="0"/>
              <a:t>C R		</a:t>
            </a:r>
            <a:r>
              <a:rPr lang="en-IN" sz="1600" dirty="0" smtClean="0"/>
              <a:t>2yrs</a:t>
            </a:r>
            <a:r>
              <a:rPr lang="en-IN" sz="1600" dirty="0"/>
              <a:t>	MSc </a:t>
            </a:r>
            <a:r>
              <a:rPr lang="en-IN" sz="1600" dirty="0" err="1"/>
              <a:t>Stati</a:t>
            </a:r>
            <a:r>
              <a:rPr lang="en-IN" sz="1600" dirty="0"/>
              <a:t>	</a:t>
            </a:r>
            <a:r>
              <a:rPr lang="en-IN" sz="1600" dirty="0" smtClean="0"/>
              <a:t>	17</a:t>
            </a:r>
          </a:p>
          <a:p>
            <a:pPr lvl="0">
              <a:buFont typeface="+mj-lt"/>
              <a:buAutoNum type="arabicPeriod"/>
            </a:pPr>
            <a:r>
              <a:rPr lang="en-IN" sz="1600" dirty="0" smtClean="0"/>
              <a:t>PATRIC JOSEPH ANTONY P	1yrs	BBA		47</a:t>
            </a:r>
          </a:p>
          <a:p>
            <a:pPr lvl="0">
              <a:buFont typeface="+mj-lt"/>
              <a:buAutoNum type="arabicPeriod"/>
            </a:pPr>
            <a:r>
              <a:rPr lang="en-IN" sz="1600" dirty="0" smtClean="0"/>
              <a:t>DON </a:t>
            </a:r>
            <a:r>
              <a:rPr lang="en-IN" sz="1600" dirty="0"/>
              <a:t>THOMAS DAVY	</a:t>
            </a:r>
            <a:r>
              <a:rPr lang="en-IN" sz="1600" dirty="0" smtClean="0"/>
              <a:t>1yrs</a:t>
            </a:r>
            <a:r>
              <a:rPr lang="en-IN" sz="1600" dirty="0"/>
              <a:t>	MSc Elect	  </a:t>
            </a:r>
            <a:r>
              <a:rPr lang="en-IN" sz="1600" dirty="0" smtClean="0"/>
              <a:t>	4</a:t>
            </a:r>
            <a:endParaRPr lang="en-IN" sz="1600" dirty="0"/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8648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7" y="116632"/>
            <a:ext cx="4702149" cy="1143000"/>
          </a:xfrm>
        </p:spPr>
        <p:txBody>
          <a:bodyPr>
            <a:noAutofit/>
          </a:bodyPr>
          <a:lstStyle/>
          <a:p>
            <a:pPr algn="l"/>
            <a:r>
              <a:rPr lang="en-IN" sz="2800" b="1" u="sng" dirty="0" smtClean="0">
                <a:solidFill>
                  <a:srgbClr val="C00000"/>
                </a:solidFill>
              </a:rPr>
              <a:t>FENCING TEAM MEDALLIST </a:t>
            </a:r>
            <a:r>
              <a:rPr lang="en-IN" sz="2800" b="1" dirty="0" smtClean="0">
                <a:solidFill>
                  <a:srgbClr val="C00000"/>
                </a:solidFill>
              </a:rPr>
              <a:t/>
            </a:r>
            <a:br>
              <a:rPr lang="en-IN" sz="2800" b="1" dirty="0" smtClean="0">
                <a:solidFill>
                  <a:srgbClr val="C00000"/>
                </a:solidFill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SARATH </a:t>
            </a:r>
            <a:r>
              <a:rPr lang="en-IN" sz="1600" dirty="0"/>
              <a:t>V S		</a:t>
            </a:r>
            <a:r>
              <a:rPr lang="en-IN" sz="1600" dirty="0" smtClean="0"/>
              <a:t>2yrs</a:t>
            </a:r>
            <a:r>
              <a:rPr lang="en-IN" sz="1600" dirty="0"/>
              <a:t>	B.com fin	</a:t>
            </a:r>
            <a:r>
              <a:rPr lang="en-IN" sz="1600" dirty="0" smtClean="0"/>
              <a:t>	61 </a:t>
            </a:r>
            <a:r>
              <a:rPr lang="en-IN" sz="1600" dirty="0"/>
              <a:t>	</a:t>
            </a:r>
            <a:r>
              <a:rPr lang="en-IN" sz="1600" dirty="0" smtClean="0"/>
              <a:t>Epee</a:t>
            </a:r>
            <a:r>
              <a:rPr lang="en-IN" sz="1600" dirty="0"/>
              <a:t>	</a:t>
            </a:r>
            <a:r>
              <a:rPr lang="en-IN" sz="1600" dirty="0" smtClean="0"/>
              <a:t>	</a:t>
            </a:r>
            <a:r>
              <a:rPr lang="en-IN" sz="1600" b="1" dirty="0" smtClean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ALBERT </a:t>
            </a:r>
            <a:r>
              <a:rPr lang="en-IN" sz="1600" dirty="0"/>
              <a:t>JOY		</a:t>
            </a:r>
            <a:r>
              <a:rPr lang="en-IN" sz="1600" dirty="0" smtClean="0"/>
              <a:t>3yrs</a:t>
            </a:r>
            <a:r>
              <a:rPr lang="en-IN" sz="1600" dirty="0"/>
              <a:t>	BCA		13	Epee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MANIKANDAN </a:t>
            </a:r>
            <a:r>
              <a:rPr lang="en-IN" sz="1600" dirty="0"/>
              <a:t>K S	</a:t>
            </a:r>
            <a:r>
              <a:rPr lang="en-IN" sz="1600" dirty="0" smtClean="0"/>
              <a:t>3yrs</a:t>
            </a:r>
            <a:r>
              <a:rPr lang="en-IN" sz="1600" dirty="0"/>
              <a:t>	B.com fin	</a:t>
            </a:r>
            <a:r>
              <a:rPr lang="en-IN" sz="1600" dirty="0" smtClean="0"/>
              <a:t>	25</a:t>
            </a:r>
            <a:r>
              <a:rPr lang="en-IN" sz="1600" dirty="0"/>
              <a:t>	Epee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DON </a:t>
            </a:r>
            <a:r>
              <a:rPr lang="en-IN" sz="1600" dirty="0"/>
              <a:t>THOMAS DAVY	</a:t>
            </a:r>
            <a:r>
              <a:rPr lang="en-IN" sz="1600" dirty="0" smtClean="0"/>
              <a:t>1yrs</a:t>
            </a:r>
            <a:r>
              <a:rPr lang="en-IN" sz="1600" dirty="0"/>
              <a:t>	MSc Elect	</a:t>
            </a:r>
            <a:r>
              <a:rPr lang="en-IN" sz="1600" dirty="0" smtClean="0"/>
              <a:t>	  </a:t>
            </a:r>
            <a:r>
              <a:rPr lang="en-IN" sz="1600" dirty="0"/>
              <a:t>4	Epee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RAHUL </a:t>
            </a:r>
            <a:r>
              <a:rPr lang="en-IN" sz="1600" dirty="0"/>
              <a:t>C R		</a:t>
            </a:r>
            <a:r>
              <a:rPr lang="en-IN" sz="1600" dirty="0" smtClean="0"/>
              <a:t>2yrs</a:t>
            </a:r>
            <a:r>
              <a:rPr lang="en-IN" sz="1600" dirty="0"/>
              <a:t>	MSc </a:t>
            </a:r>
            <a:r>
              <a:rPr lang="en-IN" sz="1600" dirty="0" err="1"/>
              <a:t>Stati</a:t>
            </a:r>
            <a:r>
              <a:rPr lang="en-IN" sz="1600" dirty="0"/>
              <a:t>	</a:t>
            </a:r>
            <a:r>
              <a:rPr lang="en-IN" sz="1600" dirty="0" smtClean="0"/>
              <a:t>	17</a:t>
            </a:r>
            <a:r>
              <a:rPr lang="en-IN" sz="1600" dirty="0"/>
              <a:t>	Foil</a:t>
            </a:r>
            <a:r>
              <a:rPr lang="en-IN" sz="1600" b="1" dirty="0"/>
              <a:t> 		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ALBERT </a:t>
            </a:r>
            <a:r>
              <a:rPr lang="en-IN" sz="1600" dirty="0"/>
              <a:t>JOY		</a:t>
            </a:r>
            <a:r>
              <a:rPr lang="en-IN" sz="1600" dirty="0" smtClean="0"/>
              <a:t>3yrs</a:t>
            </a:r>
            <a:r>
              <a:rPr lang="en-IN" sz="1600" dirty="0"/>
              <a:t>	BCA		13	Foil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SARATH </a:t>
            </a:r>
            <a:r>
              <a:rPr lang="en-IN" sz="1600" dirty="0"/>
              <a:t>V S		</a:t>
            </a:r>
            <a:r>
              <a:rPr lang="en-IN" sz="1600" dirty="0" smtClean="0"/>
              <a:t>2yrs</a:t>
            </a:r>
            <a:r>
              <a:rPr lang="en-IN" sz="1600" dirty="0"/>
              <a:t>	B.com fin	</a:t>
            </a:r>
            <a:r>
              <a:rPr lang="en-IN" sz="1600" dirty="0" smtClean="0"/>
              <a:t>	61</a:t>
            </a:r>
            <a:r>
              <a:rPr lang="en-IN" sz="1600" dirty="0"/>
              <a:t>	Foil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GOPAKUMAR</a:t>
            </a:r>
            <a:r>
              <a:rPr lang="en-IN" sz="1600" dirty="0"/>
              <a:t>. K S		</a:t>
            </a:r>
            <a:r>
              <a:rPr lang="en-IN" sz="1600" dirty="0" smtClean="0"/>
              <a:t>3 </a:t>
            </a:r>
            <a:r>
              <a:rPr lang="en-IN" sz="1600" dirty="0" err="1"/>
              <a:t>yrs</a:t>
            </a:r>
            <a:r>
              <a:rPr lang="en-IN" sz="1600" dirty="0"/>
              <a:t>	B.com fin	</a:t>
            </a:r>
            <a:r>
              <a:rPr lang="en-IN" sz="1600" dirty="0" smtClean="0"/>
              <a:t>	55</a:t>
            </a:r>
            <a:r>
              <a:rPr lang="en-IN" sz="1600" dirty="0"/>
              <a:t>	Foil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GEO </a:t>
            </a:r>
            <a:r>
              <a:rPr lang="en-IN" sz="1600" dirty="0"/>
              <a:t>FRANCIS		</a:t>
            </a:r>
            <a:r>
              <a:rPr lang="en-IN" sz="1600" dirty="0" smtClean="0"/>
              <a:t>3yrs</a:t>
            </a:r>
            <a:r>
              <a:rPr lang="en-IN" sz="1600" dirty="0"/>
              <a:t>	B.com fin	</a:t>
            </a:r>
            <a:r>
              <a:rPr lang="en-IN" sz="1600" dirty="0" smtClean="0"/>
              <a:t>	23</a:t>
            </a:r>
            <a:r>
              <a:rPr lang="en-IN" sz="1600" dirty="0"/>
              <a:t>	Sabre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DON </a:t>
            </a:r>
            <a:r>
              <a:rPr lang="en-IN" sz="1600" dirty="0"/>
              <a:t>THOMAS DAVY	</a:t>
            </a:r>
            <a:r>
              <a:rPr lang="en-IN" sz="1600" dirty="0" smtClean="0"/>
              <a:t>1yrs</a:t>
            </a:r>
            <a:r>
              <a:rPr lang="en-IN" sz="1600" dirty="0"/>
              <a:t>	MSc Elect	  </a:t>
            </a:r>
            <a:r>
              <a:rPr lang="en-IN" sz="1600" dirty="0" smtClean="0"/>
              <a:t>	4</a:t>
            </a:r>
            <a:r>
              <a:rPr lang="en-IN" sz="1600" dirty="0"/>
              <a:t>	Sabre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RAHUL </a:t>
            </a:r>
            <a:r>
              <a:rPr lang="en-IN" sz="1600" dirty="0"/>
              <a:t>C R		</a:t>
            </a:r>
            <a:r>
              <a:rPr lang="en-IN" sz="1600" dirty="0" smtClean="0"/>
              <a:t>2yrs</a:t>
            </a:r>
            <a:r>
              <a:rPr lang="en-IN" sz="1600" dirty="0"/>
              <a:t>	MSc </a:t>
            </a:r>
            <a:r>
              <a:rPr lang="en-IN" sz="1600" dirty="0" err="1"/>
              <a:t>Stati</a:t>
            </a:r>
            <a:r>
              <a:rPr lang="en-IN" sz="1600" dirty="0"/>
              <a:t>	</a:t>
            </a:r>
            <a:r>
              <a:rPr lang="en-IN" sz="1600" dirty="0" smtClean="0"/>
              <a:t>	17</a:t>
            </a:r>
            <a:r>
              <a:rPr lang="en-IN" sz="1600" dirty="0"/>
              <a:t>	Sabre		</a:t>
            </a:r>
            <a:r>
              <a:rPr lang="en-IN" sz="1600" b="1" dirty="0"/>
              <a:t>II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PATRIC </a:t>
            </a:r>
            <a:r>
              <a:rPr lang="en-IN" sz="1600" dirty="0"/>
              <a:t>JOSEPH ANTONY P	</a:t>
            </a:r>
            <a:r>
              <a:rPr lang="en-IN" sz="1600" dirty="0" smtClean="0"/>
              <a:t>1yrs</a:t>
            </a:r>
            <a:r>
              <a:rPr lang="en-IN" sz="1600" dirty="0"/>
              <a:t>	BBA		47	Sabre		</a:t>
            </a:r>
            <a:r>
              <a:rPr lang="en-IN" sz="1600" b="1" dirty="0"/>
              <a:t>II</a:t>
            </a:r>
            <a:endParaRPr lang="en-IN" sz="1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98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C00000"/>
                </a:solidFill>
              </a:rPr>
              <a:t>INDIVIDUAL MEDALS IN FENCING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85395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ALBERT </a:t>
            </a:r>
            <a:r>
              <a:rPr lang="en-IN" sz="1600" dirty="0"/>
              <a:t>JOY		</a:t>
            </a:r>
            <a:r>
              <a:rPr lang="en-IN" sz="1600" dirty="0" smtClean="0"/>
              <a:t>3yrs</a:t>
            </a:r>
            <a:r>
              <a:rPr lang="en-IN" sz="1600" dirty="0"/>
              <a:t>	BCA		13	Epee	</a:t>
            </a:r>
            <a:r>
              <a:rPr lang="en-IN" sz="1600" b="1" dirty="0"/>
              <a:t>Silver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SARATH </a:t>
            </a:r>
            <a:r>
              <a:rPr lang="en-IN" sz="1600" dirty="0"/>
              <a:t>V S		</a:t>
            </a:r>
            <a:r>
              <a:rPr lang="en-IN" sz="1600" dirty="0" smtClean="0"/>
              <a:t>2yrs</a:t>
            </a:r>
            <a:r>
              <a:rPr lang="en-IN" sz="1600" dirty="0"/>
              <a:t>	B.com fin	</a:t>
            </a:r>
            <a:r>
              <a:rPr lang="en-IN" sz="1600" dirty="0" smtClean="0"/>
              <a:t>	61</a:t>
            </a:r>
            <a:r>
              <a:rPr lang="en-IN" sz="1600" dirty="0"/>
              <a:t>	Epee	</a:t>
            </a:r>
            <a:r>
              <a:rPr lang="en-IN" sz="1600" b="1" dirty="0"/>
              <a:t>Bronze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RAHUL </a:t>
            </a:r>
            <a:r>
              <a:rPr lang="en-IN" sz="1600" dirty="0"/>
              <a:t>C R		</a:t>
            </a:r>
            <a:r>
              <a:rPr lang="en-IN" sz="1600" dirty="0" smtClean="0"/>
              <a:t>2yrs</a:t>
            </a:r>
            <a:r>
              <a:rPr lang="en-IN" sz="1600" dirty="0"/>
              <a:t>	MSc </a:t>
            </a:r>
            <a:r>
              <a:rPr lang="en-IN" sz="1600" dirty="0" err="1"/>
              <a:t>Stati</a:t>
            </a:r>
            <a:r>
              <a:rPr lang="en-IN" sz="1600" dirty="0"/>
              <a:t>	</a:t>
            </a:r>
            <a:r>
              <a:rPr lang="en-IN" sz="1600" dirty="0" smtClean="0"/>
              <a:t>	17</a:t>
            </a:r>
            <a:r>
              <a:rPr lang="en-IN" sz="1600" dirty="0"/>
              <a:t>	Foil	</a:t>
            </a:r>
            <a:r>
              <a:rPr lang="en-IN" sz="1600" b="1" dirty="0"/>
              <a:t>Bronze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DON </a:t>
            </a:r>
            <a:r>
              <a:rPr lang="en-IN" sz="1600" dirty="0"/>
              <a:t>THOMAS DAVY	</a:t>
            </a:r>
            <a:r>
              <a:rPr lang="en-IN" sz="1600" dirty="0" smtClean="0"/>
              <a:t>1yrs</a:t>
            </a:r>
            <a:r>
              <a:rPr lang="en-IN" sz="1600" dirty="0"/>
              <a:t>	MSc Elect	  </a:t>
            </a:r>
            <a:r>
              <a:rPr lang="en-IN" sz="1600" dirty="0" smtClean="0"/>
              <a:t>	4</a:t>
            </a:r>
            <a:r>
              <a:rPr lang="en-IN" sz="1600" dirty="0"/>
              <a:t>	Sabre	</a:t>
            </a:r>
            <a:r>
              <a:rPr lang="en-IN" sz="1600" b="1" dirty="0" smtClean="0"/>
              <a:t>Bronze</a:t>
            </a:r>
            <a:endParaRPr lang="en-IN" sz="1600" dirty="0"/>
          </a:p>
          <a:p>
            <a:pPr>
              <a:buFont typeface="+mj-lt"/>
              <a:buAutoNum type="arabicPeriod"/>
            </a:pPr>
            <a:r>
              <a:rPr lang="en-IN" sz="1600" dirty="0" smtClean="0"/>
              <a:t>GEO </a:t>
            </a:r>
            <a:r>
              <a:rPr lang="en-IN" sz="1600" dirty="0"/>
              <a:t>FRANCIS		</a:t>
            </a:r>
            <a:r>
              <a:rPr lang="en-IN" sz="1600" dirty="0" smtClean="0"/>
              <a:t>3yrs</a:t>
            </a:r>
            <a:r>
              <a:rPr lang="en-IN" sz="1600" dirty="0"/>
              <a:t>	B.com fin	</a:t>
            </a:r>
            <a:r>
              <a:rPr lang="en-IN" sz="1600" dirty="0" smtClean="0"/>
              <a:t>	23</a:t>
            </a:r>
            <a:r>
              <a:rPr lang="en-IN" sz="1600" dirty="0"/>
              <a:t>	Sabre	</a:t>
            </a:r>
            <a:r>
              <a:rPr lang="en-IN" sz="1600" b="1" dirty="0"/>
              <a:t>Bronze</a:t>
            </a:r>
            <a:endParaRPr lang="en-IN" sz="1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77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400" b="1" u="sng" dirty="0">
                <a:solidFill>
                  <a:srgbClr val="C00000"/>
                </a:solidFill>
              </a:rPr>
              <a:t>POWER LIFING team Won  the  second place held at St.Thomas College, </a:t>
            </a:r>
            <a:r>
              <a:rPr lang="en-IN" sz="2400" b="1" u="sng" dirty="0" err="1">
                <a:solidFill>
                  <a:srgbClr val="C00000"/>
                </a:solidFill>
              </a:rPr>
              <a:t>Thope</a:t>
            </a:r>
            <a:r>
              <a:rPr lang="en-IN" sz="2400" b="1" u="sng" dirty="0">
                <a:solidFill>
                  <a:srgbClr val="C00000"/>
                </a:solidFill>
              </a:rPr>
              <a:t> Indoor Stadium 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b="1" u="sng" dirty="0">
                <a:solidFill>
                  <a:srgbClr val="C00000"/>
                </a:solidFill>
              </a:rPr>
              <a:t>Thrissur on January  10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2020</a:t>
            </a:r>
            <a:r>
              <a:rPr lang="en-IN" sz="2400" dirty="0">
                <a:solidFill>
                  <a:srgbClr val="C00000"/>
                </a:solidFill>
              </a:rPr>
              <a:t/>
            </a:r>
            <a:br>
              <a:rPr lang="en-IN" sz="2400" dirty="0">
                <a:solidFill>
                  <a:srgbClr val="C00000"/>
                </a:solidFill>
              </a:rPr>
            </a:b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520280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IN" sz="1600" dirty="0"/>
              <a:t>PRAJITH R G		</a:t>
            </a:r>
            <a:r>
              <a:rPr lang="en-IN" sz="1600" dirty="0" smtClean="0"/>
              <a:t>N+1</a:t>
            </a:r>
            <a:r>
              <a:rPr lang="en-IN" sz="1600" dirty="0"/>
              <a:t>	BSc Stat	</a:t>
            </a:r>
            <a:r>
              <a:rPr lang="en-IN" sz="1600" dirty="0" smtClean="0"/>
              <a:t>	29</a:t>
            </a:r>
            <a:r>
              <a:rPr lang="en-IN" sz="1600" dirty="0"/>
              <a:t>	</a:t>
            </a:r>
          </a:p>
          <a:p>
            <a:pPr lvl="0">
              <a:buFont typeface="+mj-lt"/>
              <a:buAutoNum type="arabicPeriod"/>
            </a:pPr>
            <a:r>
              <a:rPr lang="en-IN" sz="1600" dirty="0"/>
              <a:t>BIBIN JOY 		</a:t>
            </a:r>
            <a:r>
              <a:rPr lang="en-IN" sz="1600" dirty="0" smtClean="0"/>
              <a:t>N+1</a:t>
            </a:r>
            <a:r>
              <a:rPr lang="en-IN" sz="1600" dirty="0"/>
              <a:t>	BA </a:t>
            </a:r>
            <a:r>
              <a:rPr lang="en-IN" sz="1600" dirty="0" err="1" smtClean="0"/>
              <a:t>Econo</a:t>
            </a:r>
            <a:r>
              <a:rPr lang="en-IN" sz="1600" dirty="0" smtClean="0"/>
              <a:t>	</a:t>
            </a:r>
            <a:r>
              <a:rPr lang="en-IN" sz="1600" dirty="0"/>
              <a:t>	40	</a:t>
            </a:r>
            <a:r>
              <a:rPr lang="en-IN" sz="1600" b="1" dirty="0"/>
              <a:t>CAPTAIN</a:t>
            </a:r>
            <a:endParaRPr lang="en-IN" sz="1600" dirty="0"/>
          </a:p>
          <a:p>
            <a:pPr lvl="0">
              <a:buFont typeface="+mj-lt"/>
              <a:buAutoNum type="arabicPeriod"/>
            </a:pPr>
            <a:r>
              <a:rPr lang="en-IN" sz="1600" dirty="0"/>
              <a:t>MANIKANDAN K		4yrs	BA </a:t>
            </a:r>
            <a:r>
              <a:rPr lang="en-IN" sz="1600" dirty="0" err="1"/>
              <a:t>Econo</a:t>
            </a:r>
            <a:r>
              <a:rPr lang="en-IN" sz="1600" dirty="0"/>
              <a:t>	</a:t>
            </a:r>
            <a:r>
              <a:rPr lang="en-IN" sz="1600" dirty="0" smtClean="0"/>
              <a:t>	55</a:t>
            </a:r>
            <a:r>
              <a:rPr lang="en-IN" sz="1600" dirty="0"/>
              <a:t>	</a:t>
            </a:r>
          </a:p>
          <a:p>
            <a:pPr lvl="0">
              <a:buFont typeface="+mj-lt"/>
              <a:buAutoNum type="arabicPeriod"/>
            </a:pPr>
            <a:r>
              <a:rPr lang="en-IN" sz="1600" dirty="0" smtClean="0"/>
              <a:t>SHAMON </a:t>
            </a:r>
            <a:r>
              <a:rPr lang="en-IN" sz="1600" dirty="0"/>
              <a:t>K SHAJI		3yrs	BA </a:t>
            </a:r>
            <a:r>
              <a:rPr lang="en-IN" sz="1600" dirty="0" err="1"/>
              <a:t>Econo</a:t>
            </a:r>
            <a:r>
              <a:rPr lang="en-IN" sz="1600" dirty="0"/>
              <a:t>	</a:t>
            </a:r>
            <a:r>
              <a:rPr lang="en-IN" sz="1600" dirty="0" smtClean="0"/>
              <a:t>	66</a:t>
            </a:r>
            <a:r>
              <a:rPr lang="en-IN" sz="1600" dirty="0"/>
              <a:t>	</a:t>
            </a:r>
            <a:r>
              <a:rPr lang="en-IN" sz="1600" b="1" dirty="0"/>
              <a:t>GOLD	   83.K.G</a:t>
            </a:r>
            <a:endParaRPr lang="en-IN" sz="1600" dirty="0"/>
          </a:p>
          <a:p>
            <a:pPr lvl="0">
              <a:buFont typeface="+mj-lt"/>
              <a:buAutoNum type="arabicPeriod"/>
            </a:pPr>
            <a:r>
              <a:rPr lang="en-IN" sz="1600" dirty="0"/>
              <a:t>A O ALTHAF OMAR	</a:t>
            </a:r>
            <a:r>
              <a:rPr lang="en-IN" sz="1600" dirty="0" smtClean="0"/>
              <a:t>2yrs</a:t>
            </a:r>
            <a:r>
              <a:rPr lang="en-IN" sz="1600" dirty="0"/>
              <a:t>	</a:t>
            </a:r>
            <a:r>
              <a:rPr lang="en-IN" sz="1600" dirty="0" err="1"/>
              <a:t>BVc</a:t>
            </a:r>
            <a:r>
              <a:rPr lang="en-IN" sz="1600" dirty="0"/>
              <a:t> FORE	</a:t>
            </a:r>
            <a:r>
              <a:rPr lang="en-IN" sz="1600" dirty="0" smtClean="0"/>
              <a:t>	23</a:t>
            </a:r>
            <a:r>
              <a:rPr lang="en-IN" sz="1600" dirty="0"/>
              <a:t>	</a:t>
            </a:r>
            <a:r>
              <a:rPr lang="en-IN" sz="1600" b="1" dirty="0"/>
              <a:t>GOLD	   120.K.G	</a:t>
            </a:r>
            <a:endParaRPr lang="en-IN" sz="1600" dirty="0"/>
          </a:p>
          <a:p>
            <a:pPr lvl="0">
              <a:buFont typeface="+mj-lt"/>
              <a:buAutoNum type="arabicPeriod"/>
            </a:pPr>
            <a:r>
              <a:rPr lang="en-IN" sz="1600" dirty="0"/>
              <a:t>SUDHEESH C S		2yrs	BA </a:t>
            </a:r>
            <a:r>
              <a:rPr lang="en-IN" sz="1600" dirty="0" err="1"/>
              <a:t>Econo</a:t>
            </a:r>
            <a:r>
              <a:rPr lang="en-IN" sz="1600" dirty="0"/>
              <a:t>	</a:t>
            </a:r>
            <a:r>
              <a:rPr lang="en-IN" sz="1600" dirty="0" smtClean="0"/>
              <a:t>	63</a:t>
            </a:r>
            <a:r>
              <a:rPr lang="en-IN" sz="1600" dirty="0"/>
              <a:t>	</a:t>
            </a:r>
            <a:r>
              <a:rPr lang="en-IN" sz="1600" b="1" dirty="0"/>
              <a:t>Bronze	   74.K.G</a:t>
            </a:r>
            <a:r>
              <a:rPr lang="en-IN" sz="1600" dirty="0"/>
              <a:t> </a:t>
            </a:r>
          </a:p>
          <a:p>
            <a:pPr lvl="0">
              <a:buFont typeface="+mj-lt"/>
              <a:buAutoNum type="arabicPeriod"/>
            </a:pPr>
            <a:r>
              <a:rPr lang="en-IN" sz="1600" dirty="0"/>
              <a:t>RAHUL P B 		</a:t>
            </a:r>
            <a:r>
              <a:rPr lang="en-IN" sz="1600" dirty="0" smtClean="0"/>
              <a:t>2yrs</a:t>
            </a:r>
            <a:r>
              <a:rPr lang="en-IN" sz="1600" dirty="0"/>
              <a:t>	BA </a:t>
            </a:r>
            <a:r>
              <a:rPr lang="en-IN" sz="1600" dirty="0" err="1"/>
              <a:t>Econo</a:t>
            </a:r>
            <a:r>
              <a:rPr lang="en-IN" sz="1600" dirty="0"/>
              <a:t>	</a:t>
            </a:r>
            <a:r>
              <a:rPr lang="en-IN" sz="1600" dirty="0" smtClean="0"/>
              <a:t>	53</a:t>
            </a:r>
            <a:r>
              <a:rPr lang="en-IN" sz="1600" dirty="0"/>
              <a:t>	</a:t>
            </a:r>
            <a:r>
              <a:rPr lang="en-IN" sz="1600" b="1" dirty="0"/>
              <a:t>GOLD </a:t>
            </a:r>
            <a:r>
              <a:rPr lang="en-IN" sz="1600" dirty="0"/>
              <a:t>		</a:t>
            </a:r>
          </a:p>
          <a:p>
            <a:pPr lvl="0">
              <a:buFont typeface="+mj-lt"/>
              <a:buAutoNum type="arabicPeriod"/>
            </a:pPr>
            <a:r>
              <a:rPr lang="en-IN" sz="1600" dirty="0"/>
              <a:t>SHAHIL HUSSAIN C	</a:t>
            </a:r>
            <a:r>
              <a:rPr lang="en-IN" sz="1600" dirty="0" smtClean="0"/>
              <a:t>2yrs</a:t>
            </a:r>
            <a:r>
              <a:rPr lang="en-IN" sz="1600" dirty="0"/>
              <a:t>	BMMC		35	</a:t>
            </a:r>
            <a:r>
              <a:rPr lang="en-IN" sz="1600" b="1" dirty="0"/>
              <a:t>Bronze	   66.KG</a:t>
            </a:r>
            <a:r>
              <a:rPr lang="en-IN" sz="1600" dirty="0"/>
              <a:t> </a:t>
            </a:r>
          </a:p>
          <a:p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78904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u="sng" dirty="0" smtClean="0">
                <a:solidFill>
                  <a:srgbClr val="C00000"/>
                </a:solidFill>
              </a:rPr>
              <a:t>ARCHERY (M)  </a:t>
            </a:r>
            <a:r>
              <a:rPr lang="en-IN" b="1" u="sng" dirty="0">
                <a:solidFill>
                  <a:srgbClr val="C00000"/>
                </a:solidFill>
              </a:rPr>
              <a:t>Team Secured Silver Medal in Indian Bow team Competition 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811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N" dirty="0"/>
              <a:t>DITTO R PUTHUKKARA		3yrs	BSc </a:t>
            </a:r>
            <a:r>
              <a:rPr lang="en-IN" dirty="0" err="1"/>
              <a:t>Phy</a:t>
            </a:r>
            <a:r>
              <a:rPr lang="en-IN" dirty="0"/>
              <a:t>		35	</a:t>
            </a:r>
            <a:r>
              <a:rPr lang="en-IN" b="1" dirty="0"/>
              <a:t>CAPTAIN</a:t>
            </a:r>
            <a:endParaRPr lang="en-IN" dirty="0"/>
          </a:p>
          <a:p>
            <a:pPr marL="342900" lvl="0" indent="-342900">
              <a:buFont typeface="+mj-lt"/>
              <a:buAutoNum type="arabicPeriod"/>
            </a:pPr>
            <a:r>
              <a:rPr lang="en-IN" dirty="0"/>
              <a:t>SREEKUMAR M			3yrs	BA Multi	 	 6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N" dirty="0"/>
              <a:t>SHYAM KRISHNA P R		2yrs	BA Multi 		23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N" dirty="0"/>
              <a:t>ANANDHAKRISHNAN M V		2yrs	BVC Data		  8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N" dirty="0"/>
              <a:t>SREERAJ K P			</a:t>
            </a:r>
            <a:r>
              <a:rPr lang="en-IN" dirty="0" smtClean="0"/>
              <a:t>1yrs</a:t>
            </a:r>
            <a:r>
              <a:rPr lang="en-IN" dirty="0"/>
              <a:t>	BVC 		</a:t>
            </a:r>
            <a:r>
              <a:rPr lang="en-IN" dirty="0" smtClean="0"/>
              <a:t> </a:t>
            </a:r>
            <a:r>
              <a:rPr lang="en-IN" dirty="0"/>
              <a:t>25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79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>
                <a:solidFill>
                  <a:srgbClr val="C00000"/>
                </a:solidFill>
              </a:rPr>
              <a:t> </a:t>
            </a:r>
            <a:br>
              <a:rPr lang="en-IN" sz="2400" dirty="0">
                <a:solidFill>
                  <a:srgbClr val="C00000"/>
                </a:solidFill>
              </a:rPr>
            </a:br>
            <a:r>
              <a:rPr lang="en-IN" sz="2400" b="1" u="sng" dirty="0">
                <a:solidFill>
                  <a:srgbClr val="C00000"/>
                </a:solidFill>
              </a:rPr>
              <a:t>CYCLING TRACK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b="1" u="sng" dirty="0">
                <a:solidFill>
                  <a:srgbClr val="C00000"/>
                </a:solidFill>
              </a:rPr>
              <a:t>(Men</a:t>
            </a:r>
            <a:r>
              <a:rPr lang="en-IN" sz="2400" b="1" dirty="0">
                <a:solidFill>
                  <a:srgbClr val="C00000"/>
                </a:solidFill>
              </a:rPr>
              <a:t>)</a:t>
            </a:r>
            <a:r>
              <a:rPr lang="en-IN" sz="2400" b="1" u="sng" dirty="0">
                <a:solidFill>
                  <a:srgbClr val="C00000"/>
                </a:solidFill>
              </a:rPr>
              <a:t> Won the  first  place held at St. Thomas College, TCR  (Thorp Stadium) on January  24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2020</a:t>
            </a:r>
            <a:r>
              <a:rPr lang="en-IN" sz="2400" dirty="0">
                <a:solidFill>
                  <a:srgbClr val="C00000"/>
                </a:solidFill>
              </a:rPr>
              <a:t/>
            </a:r>
            <a:br>
              <a:rPr lang="en-IN" sz="2400" dirty="0">
                <a:solidFill>
                  <a:srgbClr val="C00000"/>
                </a:solidFill>
              </a:rPr>
            </a:b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484784"/>
            <a:ext cx="8928992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dirty="0"/>
              <a:t>ALAN GEORGE. A	2yrs	 MSc maths	 1	 </a:t>
            </a:r>
            <a:r>
              <a:rPr lang="en-IN" sz="1600" b="1" dirty="0"/>
              <a:t>GOLD 	1000 </a:t>
            </a:r>
            <a:r>
              <a:rPr lang="en-IN" sz="1600" b="1" dirty="0" err="1"/>
              <a:t>Mts</a:t>
            </a:r>
            <a:r>
              <a:rPr lang="en-IN" sz="1600" b="1" dirty="0"/>
              <a:t> Sprint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ALBIN </a:t>
            </a:r>
            <a:r>
              <a:rPr lang="en-IN" sz="1600" dirty="0"/>
              <a:t>JOY P	</a:t>
            </a:r>
            <a:r>
              <a:rPr lang="en-IN" sz="1600" dirty="0" smtClean="0"/>
              <a:t>2yrs</a:t>
            </a:r>
            <a:r>
              <a:rPr lang="en-IN" sz="1600" dirty="0"/>
              <a:t>	 BSC Elect	</a:t>
            </a:r>
            <a:r>
              <a:rPr lang="en-IN" sz="1600" dirty="0" smtClean="0"/>
              <a:t>	22</a:t>
            </a:r>
            <a:r>
              <a:rPr lang="en-IN" sz="1600" dirty="0"/>
              <a:t>	 </a:t>
            </a:r>
            <a:r>
              <a:rPr lang="en-IN" sz="1600" b="1" dirty="0"/>
              <a:t>GOLD</a:t>
            </a:r>
            <a:r>
              <a:rPr lang="en-IN" sz="1600" dirty="0"/>
              <a:t> 	1000 </a:t>
            </a:r>
            <a:r>
              <a:rPr lang="en-IN" sz="1600" dirty="0" err="1"/>
              <a:t>Mts</a:t>
            </a:r>
            <a:r>
              <a:rPr lang="en-IN" sz="1600" dirty="0"/>
              <a:t> Time   (NR)</a:t>
            </a:r>
          </a:p>
          <a:p>
            <a:pPr marL="0" indent="0">
              <a:buNone/>
            </a:pPr>
            <a:r>
              <a:rPr lang="en-IN" sz="1600" dirty="0" smtClean="0"/>
              <a:t>AKHIL </a:t>
            </a:r>
            <a:r>
              <a:rPr lang="en-IN" sz="1600" dirty="0"/>
              <a:t>MOHANAN	1yrs	 BMMC	</a:t>
            </a:r>
            <a:r>
              <a:rPr lang="en-IN" sz="1600" dirty="0" smtClean="0"/>
              <a:t>	27</a:t>
            </a:r>
            <a:r>
              <a:rPr lang="en-IN" sz="1600" dirty="0"/>
              <a:t>	</a:t>
            </a:r>
            <a:r>
              <a:rPr lang="en-IN" sz="1600" b="1" dirty="0"/>
              <a:t> SILVER</a:t>
            </a:r>
            <a:r>
              <a:rPr lang="en-IN" sz="1600" dirty="0"/>
              <a:t> 	1000 </a:t>
            </a:r>
            <a:r>
              <a:rPr lang="en-IN" sz="1600" dirty="0" err="1"/>
              <a:t>Mts</a:t>
            </a:r>
            <a:r>
              <a:rPr lang="en-IN" sz="1600" dirty="0"/>
              <a:t> Time Trial</a:t>
            </a:r>
          </a:p>
          <a:p>
            <a:pPr marL="0" indent="0">
              <a:buNone/>
            </a:pPr>
            <a:r>
              <a:rPr lang="en-IN" sz="1600" dirty="0" smtClean="0"/>
              <a:t>VISHNU </a:t>
            </a:r>
            <a:r>
              <a:rPr lang="en-IN" sz="1600" dirty="0"/>
              <a:t>PRASAD. K	3yrs	BSc </a:t>
            </a:r>
            <a:r>
              <a:rPr lang="en-IN" sz="1600" dirty="0" err="1"/>
              <a:t>Chem</a:t>
            </a:r>
            <a:r>
              <a:rPr lang="en-IN" sz="1600" dirty="0"/>
              <a:t>		26	 </a:t>
            </a:r>
            <a:r>
              <a:rPr lang="en-IN" sz="1600" b="1" dirty="0"/>
              <a:t>GOLD</a:t>
            </a:r>
            <a:r>
              <a:rPr lang="en-IN" sz="1600" dirty="0"/>
              <a:t>    	4000 </a:t>
            </a:r>
            <a:r>
              <a:rPr lang="en-IN" sz="1600" dirty="0" err="1"/>
              <a:t>Mts</a:t>
            </a:r>
            <a:r>
              <a:rPr lang="en-IN" sz="1600" dirty="0"/>
              <a:t> Ind. </a:t>
            </a:r>
            <a:r>
              <a:rPr lang="en-IN" sz="1600" dirty="0" err="1"/>
              <a:t>Pur</a:t>
            </a:r>
            <a:r>
              <a:rPr lang="en-IN" sz="1600" dirty="0"/>
              <a:t> </a:t>
            </a:r>
          </a:p>
          <a:p>
            <a:pPr marL="0" indent="0">
              <a:buNone/>
            </a:pPr>
            <a:r>
              <a:rPr lang="en-IN" sz="1600" dirty="0" smtClean="0"/>
              <a:t>ALEX</a:t>
            </a:r>
            <a:r>
              <a:rPr lang="en-IN" sz="1600" dirty="0"/>
              <a:t>. T. F		2yrs	BSc </a:t>
            </a:r>
            <a:r>
              <a:rPr lang="en-IN" sz="1600" dirty="0" err="1"/>
              <a:t>Stati</a:t>
            </a:r>
            <a:r>
              <a:rPr lang="en-IN" sz="1600" dirty="0"/>
              <a:t>		34	 </a:t>
            </a:r>
            <a:r>
              <a:rPr lang="en-IN" sz="1600" b="1" dirty="0"/>
              <a:t>SILVER	</a:t>
            </a:r>
            <a:r>
              <a:rPr lang="en-IN" sz="1600" dirty="0"/>
              <a:t> 4000 </a:t>
            </a:r>
            <a:r>
              <a:rPr lang="en-IN" sz="1600" dirty="0" err="1"/>
              <a:t>Mts</a:t>
            </a:r>
            <a:r>
              <a:rPr lang="en-IN" sz="1600" dirty="0"/>
              <a:t> Ind. </a:t>
            </a:r>
            <a:r>
              <a:rPr lang="en-IN" sz="1600" dirty="0" err="1"/>
              <a:t>Purs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ALEX</a:t>
            </a:r>
            <a:r>
              <a:rPr lang="en-IN" sz="1600" dirty="0"/>
              <a:t>. T. F		2yrs	BSc </a:t>
            </a:r>
            <a:r>
              <a:rPr lang="en-IN" sz="1600" dirty="0" err="1"/>
              <a:t>Stati</a:t>
            </a:r>
            <a:r>
              <a:rPr lang="en-IN" sz="1600" dirty="0"/>
              <a:t>		34	 </a:t>
            </a:r>
            <a:r>
              <a:rPr lang="en-IN" sz="1600" b="1" dirty="0"/>
              <a:t>GOLD</a:t>
            </a:r>
            <a:r>
              <a:rPr lang="en-IN" sz="1600" dirty="0"/>
              <a:t>  	4800 </a:t>
            </a:r>
            <a:r>
              <a:rPr lang="en-IN" sz="1600" dirty="0" err="1"/>
              <a:t>Mts</a:t>
            </a:r>
            <a:r>
              <a:rPr lang="en-IN" sz="1600" dirty="0"/>
              <a:t> Mas Start</a:t>
            </a:r>
          </a:p>
          <a:p>
            <a:pPr marL="0" indent="0">
              <a:buNone/>
            </a:pPr>
            <a:r>
              <a:rPr lang="en-IN" sz="1600" dirty="0" smtClean="0"/>
              <a:t>VISHNU </a:t>
            </a:r>
            <a:r>
              <a:rPr lang="en-IN" sz="1600" dirty="0"/>
              <a:t>PRASAD. K	3yrs	BSc </a:t>
            </a:r>
            <a:r>
              <a:rPr lang="en-IN" sz="1600" dirty="0" err="1"/>
              <a:t>Chem</a:t>
            </a:r>
            <a:r>
              <a:rPr lang="en-IN" sz="1600" dirty="0"/>
              <a:t>		26	 </a:t>
            </a:r>
            <a:r>
              <a:rPr lang="en-IN" sz="1600" b="1" dirty="0"/>
              <a:t>SILVER</a:t>
            </a:r>
            <a:r>
              <a:rPr lang="en-IN" sz="1600" dirty="0"/>
              <a:t> 	4800 </a:t>
            </a:r>
            <a:r>
              <a:rPr lang="en-IN" sz="1600" dirty="0" err="1"/>
              <a:t>Mts</a:t>
            </a:r>
            <a:r>
              <a:rPr lang="en-IN" sz="1600" dirty="0"/>
              <a:t> </a:t>
            </a:r>
            <a:r>
              <a:rPr lang="en-IN" sz="1600" dirty="0" err="1"/>
              <a:t>Mas.Star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AKHIL </a:t>
            </a:r>
            <a:r>
              <a:rPr lang="en-IN" sz="1600" dirty="0"/>
              <a:t>MOHANAN	1yrs	BMMC		27	</a:t>
            </a:r>
            <a:r>
              <a:rPr lang="en-IN" sz="1600" b="1" dirty="0"/>
              <a:t>GOLD</a:t>
            </a:r>
            <a:r>
              <a:rPr lang="en-IN" sz="1600" dirty="0"/>
              <a:t>          </a:t>
            </a:r>
            <a:r>
              <a:rPr lang="en-IN" sz="1600" dirty="0" smtClean="0"/>
              <a:t>1600 </a:t>
            </a:r>
            <a:r>
              <a:rPr lang="en-IN" sz="1600" dirty="0" err="1"/>
              <a:t>Mts</a:t>
            </a:r>
            <a:r>
              <a:rPr lang="en-IN" sz="1600" dirty="0"/>
              <a:t> </a:t>
            </a:r>
            <a:r>
              <a:rPr lang="en-IN" sz="1600" dirty="0" err="1"/>
              <a:t>Mas.Start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RAPHY </a:t>
            </a:r>
            <a:r>
              <a:rPr lang="en-IN" sz="1600" dirty="0"/>
              <a:t>BABU	</a:t>
            </a:r>
            <a:r>
              <a:rPr lang="en-IN" sz="1600" dirty="0" smtClean="0"/>
              <a:t>1yrs</a:t>
            </a:r>
            <a:r>
              <a:rPr lang="en-IN" sz="1600" dirty="0"/>
              <a:t>	BSC Elect		21	</a:t>
            </a:r>
            <a:r>
              <a:rPr lang="en-IN" sz="1600" b="1" dirty="0"/>
              <a:t> BRONZE</a:t>
            </a:r>
            <a:r>
              <a:rPr lang="en-IN" sz="1600" dirty="0"/>
              <a:t> 	1600 </a:t>
            </a:r>
            <a:r>
              <a:rPr lang="en-IN" sz="1600" dirty="0" err="1"/>
              <a:t>Mts</a:t>
            </a:r>
            <a:r>
              <a:rPr lang="en-IN" sz="1600" dirty="0"/>
              <a:t> Massed Start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9036496" cy="24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5" y="188640"/>
            <a:ext cx="8928992" cy="1440160"/>
          </a:xfrm>
        </p:spPr>
        <p:txBody>
          <a:bodyPr>
            <a:noAutofit/>
          </a:bodyPr>
          <a:lstStyle/>
          <a:p>
            <a:pPr lvl="0"/>
            <a:r>
              <a:rPr lang="en-IN" sz="2400" b="1" dirty="0">
                <a:solidFill>
                  <a:srgbClr val="C00000"/>
                </a:solidFill>
              </a:rPr>
              <a:t>St.Thomas College Awarded the Runner Up Position of University of Calicut Aggregate Championship (Men Section) in the Academic Year 2019-20.</a:t>
            </a:r>
            <a:r>
              <a:rPr lang="en-IN" sz="2400" dirty="0"/>
              <a:t/>
            </a:r>
            <a:br>
              <a:rPr lang="en-IN" sz="2400" dirty="0"/>
            </a:b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600200"/>
            <a:ext cx="712879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1" u="sng" dirty="0">
                <a:solidFill>
                  <a:srgbClr val="C00000"/>
                </a:solidFill>
              </a:rPr>
              <a:t>Sepak takraw (M) team Won  the  first held at V.K.N Indoor stadium TCR on January 27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to 29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of 2020</a:t>
            </a:r>
            <a:r>
              <a:rPr lang="en-IN" sz="2400" dirty="0">
                <a:solidFill>
                  <a:srgbClr val="C00000"/>
                </a:solidFill>
              </a:rPr>
              <a:t/>
            </a:r>
            <a:br>
              <a:rPr lang="en-IN" sz="2400" dirty="0">
                <a:solidFill>
                  <a:srgbClr val="C00000"/>
                </a:solidFill>
              </a:rPr>
            </a:b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S KIRAN	</a:t>
            </a:r>
            <a:r>
              <a:rPr lang="en-IN" sz="1600" dirty="0" smtClean="0"/>
              <a:t>		2yrs</a:t>
            </a:r>
            <a:r>
              <a:rPr lang="en-IN" sz="1600" dirty="0"/>
              <a:t>	BSc Com </a:t>
            </a:r>
            <a:r>
              <a:rPr lang="en-IN" sz="1600" dirty="0" err="1"/>
              <a:t>Sci</a:t>
            </a:r>
            <a:r>
              <a:rPr lang="en-IN" sz="1600" dirty="0"/>
              <a:t>	18</a:t>
            </a:r>
          </a:p>
          <a:p>
            <a:pPr marL="0" indent="0">
              <a:buNone/>
            </a:pPr>
            <a:r>
              <a:rPr lang="en-IN" sz="1600" dirty="0" smtClean="0"/>
              <a:t>AKSHAY.U</a:t>
            </a:r>
            <a:r>
              <a:rPr lang="en-IN" sz="1600" dirty="0"/>
              <a:t>	</a:t>
            </a:r>
            <a:r>
              <a:rPr lang="en-IN" sz="1600" dirty="0" smtClean="0"/>
              <a:t>		1yrs</a:t>
            </a:r>
            <a:r>
              <a:rPr lang="en-IN" sz="1600" dirty="0"/>
              <a:t>	BBA		60	</a:t>
            </a:r>
          </a:p>
          <a:p>
            <a:pPr marL="0" indent="0">
              <a:buNone/>
            </a:pPr>
            <a:r>
              <a:rPr lang="en-IN" sz="1600" dirty="0" smtClean="0"/>
              <a:t>VISHOY </a:t>
            </a:r>
            <a:r>
              <a:rPr lang="en-IN" sz="1600" dirty="0"/>
              <a:t>V	</a:t>
            </a:r>
            <a:r>
              <a:rPr lang="en-IN" sz="1600" dirty="0" smtClean="0"/>
              <a:t>		1yrs</a:t>
            </a:r>
            <a:r>
              <a:rPr lang="en-IN" sz="1600" dirty="0"/>
              <a:t>	MSW		21	</a:t>
            </a:r>
            <a:r>
              <a:rPr lang="en-IN" sz="1600" b="1" dirty="0"/>
              <a:t>CAPTAIN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SONUPRAKASH</a:t>
            </a:r>
            <a:r>
              <a:rPr lang="en-IN" sz="1600" dirty="0"/>
              <a:t>	</a:t>
            </a:r>
            <a:r>
              <a:rPr lang="en-IN" sz="1600" dirty="0" smtClean="0"/>
              <a:t>	1yrs</a:t>
            </a:r>
            <a:r>
              <a:rPr lang="en-IN" sz="1600" dirty="0"/>
              <a:t>	BBA		50</a:t>
            </a:r>
          </a:p>
          <a:p>
            <a:pPr marL="0" indent="0">
              <a:buNone/>
            </a:pPr>
            <a:r>
              <a:rPr lang="en-IN" sz="1600" dirty="0" smtClean="0"/>
              <a:t>SURYAKIRAN </a:t>
            </a:r>
            <a:r>
              <a:rPr lang="en-IN" sz="1600" dirty="0"/>
              <a:t>V	</a:t>
            </a:r>
            <a:r>
              <a:rPr lang="en-IN" sz="1600" dirty="0" smtClean="0"/>
              <a:t>	1yrs</a:t>
            </a:r>
            <a:r>
              <a:rPr lang="en-IN" sz="1600" dirty="0"/>
              <a:t>	MSW		20</a:t>
            </a:r>
          </a:p>
          <a:p>
            <a:pPr marL="0" indent="0">
              <a:buNone/>
            </a:pPr>
            <a:r>
              <a:rPr lang="en-IN" sz="1600" dirty="0" smtClean="0"/>
              <a:t>MELWIN </a:t>
            </a:r>
            <a:r>
              <a:rPr lang="en-IN" sz="1600" dirty="0"/>
              <a:t>THOMAS	</a:t>
            </a:r>
            <a:r>
              <a:rPr lang="en-IN" sz="1600" dirty="0" smtClean="0"/>
              <a:t>	1yrs</a:t>
            </a:r>
            <a:r>
              <a:rPr lang="en-IN" sz="1600" dirty="0"/>
              <a:t>	</a:t>
            </a:r>
            <a:r>
              <a:rPr lang="en-IN" sz="1600" dirty="0" err="1"/>
              <a:t>M.Com</a:t>
            </a:r>
            <a:r>
              <a:rPr lang="en-IN" sz="1600" dirty="0"/>
              <a:t>		10</a:t>
            </a:r>
          </a:p>
          <a:p>
            <a:pPr marL="0" indent="0">
              <a:buNone/>
            </a:pPr>
            <a:r>
              <a:rPr lang="en-IN" sz="1600" dirty="0" smtClean="0"/>
              <a:t>RAHUL </a:t>
            </a:r>
            <a:r>
              <a:rPr lang="en-IN" sz="1600" dirty="0"/>
              <a:t>RADHAKRISHNAN	N+1	</a:t>
            </a:r>
            <a:r>
              <a:rPr lang="en-IN" sz="1600" dirty="0" err="1"/>
              <a:t>B.Sc</a:t>
            </a:r>
            <a:r>
              <a:rPr lang="en-IN" sz="1600" dirty="0"/>
              <a:t> Maths	</a:t>
            </a:r>
            <a:r>
              <a:rPr lang="en-IN" sz="1600" dirty="0" smtClean="0"/>
              <a:t>	19</a:t>
            </a:r>
            <a:r>
              <a:rPr lang="en-IN" sz="1600" dirty="0"/>
              <a:t>	</a:t>
            </a:r>
          </a:p>
          <a:p>
            <a:pPr marL="0" indent="0">
              <a:buNone/>
            </a:pPr>
            <a:r>
              <a:rPr lang="en-IN" sz="1600" dirty="0" smtClean="0"/>
              <a:t>LIONAL </a:t>
            </a:r>
            <a:r>
              <a:rPr lang="en-IN" sz="1600" dirty="0"/>
              <a:t>JOSEPH	</a:t>
            </a:r>
            <a:r>
              <a:rPr lang="en-IN" sz="1600" dirty="0" smtClean="0"/>
              <a:t>	1yrs</a:t>
            </a:r>
            <a:r>
              <a:rPr lang="en-IN" sz="1600" dirty="0"/>
              <a:t>	</a:t>
            </a:r>
            <a:r>
              <a:rPr lang="en-IN" sz="1600" dirty="0" err="1"/>
              <a:t>M.Com</a:t>
            </a:r>
            <a:r>
              <a:rPr lang="en-IN" sz="1600" dirty="0"/>
              <a:t>		23</a:t>
            </a:r>
          </a:p>
          <a:p>
            <a:pPr marL="0" indent="0">
              <a:buNone/>
            </a:pPr>
            <a:r>
              <a:rPr lang="en-IN" sz="1600" dirty="0" smtClean="0"/>
              <a:t>JOSHY </a:t>
            </a:r>
            <a:r>
              <a:rPr lang="en-IN" sz="1600" dirty="0"/>
              <a:t>JOSE	</a:t>
            </a:r>
            <a:r>
              <a:rPr lang="en-IN" sz="1600" dirty="0" smtClean="0"/>
              <a:t>	3yrs</a:t>
            </a:r>
            <a:r>
              <a:rPr lang="en-IN" sz="1600" dirty="0"/>
              <a:t>	</a:t>
            </a:r>
            <a:r>
              <a:rPr lang="en-IN" sz="1600" dirty="0" err="1"/>
              <a:t>B.Sc</a:t>
            </a:r>
            <a:r>
              <a:rPr lang="en-IN" sz="1600" dirty="0"/>
              <a:t> Maths	</a:t>
            </a:r>
            <a:r>
              <a:rPr lang="en-IN" sz="1600" dirty="0" smtClean="0"/>
              <a:t>	45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JOHN </a:t>
            </a:r>
            <a:r>
              <a:rPr lang="en-IN" sz="1600" dirty="0"/>
              <a:t>A OLLUKARAN	</a:t>
            </a:r>
            <a:r>
              <a:rPr lang="en-IN" sz="1600" dirty="0" smtClean="0"/>
              <a:t>	1yrs</a:t>
            </a:r>
            <a:r>
              <a:rPr lang="en-IN" sz="1600" dirty="0"/>
              <a:t>	</a:t>
            </a:r>
            <a:r>
              <a:rPr lang="en-IN" sz="1600" dirty="0" err="1"/>
              <a:t>B.Sc</a:t>
            </a:r>
            <a:r>
              <a:rPr lang="en-IN" sz="1600" dirty="0"/>
              <a:t> Maths	</a:t>
            </a:r>
            <a:r>
              <a:rPr lang="en-IN" sz="1600" dirty="0" smtClean="0"/>
              <a:t>	16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PRANAV </a:t>
            </a:r>
            <a:r>
              <a:rPr lang="en-IN" sz="1600" dirty="0"/>
              <a:t>M.H	</a:t>
            </a:r>
            <a:r>
              <a:rPr lang="en-IN" sz="1600" dirty="0" smtClean="0"/>
              <a:t>	3yrs</a:t>
            </a:r>
            <a:r>
              <a:rPr lang="en-IN" sz="1600" dirty="0"/>
              <a:t>	BA </a:t>
            </a:r>
            <a:r>
              <a:rPr lang="en-IN" sz="1600" dirty="0" err="1"/>
              <a:t>Eng&amp;His</a:t>
            </a:r>
            <a:r>
              <a:rPr lang="en-IN" sz="1600" dirty="0"/>
              <a:t>	</a:t>
            </a:r>
            <a:r>
              <a:rPr lang="en-IN" sz="1600" dirty="0" smtClean="0"/>
              <a:t>56</a:t>
            </a:r>
          </a:p>
          <a:p>
            <a:pPr marL="0" indent="0">
              <a:buNone/>
            </a:pPr>
            <a:r>
              <a:rPr lang="en-IN" sz="1600" dirty="0" smtClean="0"/>
              <a:t>YADUKRISHNA A P		1yrs	BA </a:t>
            </a:r>
            <a:r>
              <a:rPr lang="en-IN" sz="1600" dirty="0" err="1" smtClean="0"/>
              <a:t>Eng&amp;His</a:t>
            </a:r>
            <a:r>
              <a:rPr lang="en-IN" sz="1600" dirty="0" smtClean="0"/>
              <a:t>	22</a:t>
            </a:r>
          </a:p>
          <a:p>
            <a:pPr marL="0" indent="0">
              <a:buNone/>
            </a:pPr>
            <a:r>
              <a:rPr lang="en-IN" sz="1600" dirty="0" smtClean="0"/>
              <a:t>ROHIN </a:t>
            </a:r>
            <a:r>
              <a:rPr lang="en-IN" sz="1600" dirty="0"/>
              <a:t>DEV. P. R	</a:t>
            </a:r>
            <a:r>
              <a:rPr lang="en-IN" sz="1600" dirty="0" smtClean="0"/>
              <a:t>	3yrs</a:t>
            </a:r>
            <a:r>
              <a:rPr lang="en-IN" sz="1600" dirty="0"/>
              <a:t>	BA Econ		65	</a:t>
            </a:r>
          </a:p>
        </p:txBody>
      </p:sp>
    </p:spTree>
    <p:extLst>
      <p:ext uri="{BB962C8B-B14F-4D97-AF65-F5344CB8AC3E}">
        <p14:creationId xmlns:p14="http://schemas.microsoft.com/office/powerpoint/2010/main" val="4665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400" b="1" u="sng" dirty="0">
                <a:solidFill>
                  <a:srgbClr val="C00000"/>
                </a:solidFill>
              </a:rPr>
              <a:t>CYCLING TRACK</a:t>
            </a:r>
            <a:r>
              <a:rPr lang="en-IN" sz="2400" b="1" dirty="0">
                <a:solidFill>
                  <a:srgbClr val="C00000"/>
                </a:solidFill>
              </a:rPr>
              <a:t> </a:t>
            </a:r>
            <a:r>
              <a:rPr lang="en-IN" sz="2400" b="1" u="sng" dirty="0">
                <a:solidFill>
                  <a:srgbClr val="C00000"/>
                </a:solidFill>
              </a:rPr>
              <a:t>(Women</a:t>
            </a:r>
            <a:r>
              <a:rPr lang="en-IN" sz="2400" b="1" dirty="0">
                <a:solidFill>
                  <a:srgbClr val="C00000"/>
                </a:solidFill>
              </a:rPr>
              <a:t>)</a:t>
            </a:r>
            <a:r>
              <a:rPr lang="en-IN" sz="2400" b="1" u="sng" dirty="0">
                <a:solidFill>
                  <a:srgbClr val="C00000"/>
                </a:solidFill>
              </a:rPr>
              <a:t> Won the  first  place held  S.H College , </a:t>
            </a:r>
            <a:r>
              <a:rPr lang="en-IN" sz="2400" b="1" u="sng" dirty="0" err="1">
                <a:solidFill>
                  <a:srgbClr val="C00000"/>
                </a:solidFill>
              </a:rPr>
              <a:t>Chalakkudi</a:t>
            </a:r>
            <a:r>
              <a:rPr lang="en-IN" sz="2400" b="1" u="sng" dirty="0">
                <a:solidFill>
                  <a:srgbClr val="C00000"/>
                </a:solidFill>
              </a:rPr>
              <a:t>    on February 24</a:t>
            </a:r>
            <a:r>
              <a:rPr lang="en-IN" sz="2400" b="1" u="sng" baseline="30000" dirty="0">
                <a:solidFill>
                  <a:srgbClr val="C00000"/>
                </a:solidFill>
              </a:rPr>
              <a:t>th</a:t>
            </a:r>
            <a:r>
              <a:rPr lang="en-IN" sz="2400" b="1" u="sng" dirty="0">
                <a:solidFill>
                  <a:srgbClr val="C00000"/>
                </a:solidFill>
              </a:rPr>
              <a:t> 2020</a:t>
            </a:r>
            <a:r>
              <a:rPr lang="en-IN" sz="2400" b="1" dirty="0">
                <a:solidFill>
                  <a:srgbClr val="C00000"/>
                </a:solidFill>
              </a:rPr>
              <a:t/>
            </a:r>
            <a:br>
              <a:rPr lang="en-IN" sz="2400" b="1" dirty="0">
                <a:solidFill>
                  <a:srgbClr val="C00000"/>
                </a:solidFill>
              </a:rPr>
            </a:b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dirty="0"/>
              <a:t>ATHULYA K SUDHAKARAN    	</a:t>
            </a:r>
            <a:r>
              <a:rPr lang="en-IN" sz="1600" dirty="0" smtClean="0"/>
              <a:t>  </a:t>
            </a:r>
            <a:r>
              <a:rPr lang="en-IN" sz="1600" dirty="0"/>
              <a:t>2yrs      </a:t>
            </a:r>
            <a:r>
              <a:rPr lang="en-IN" sz="1600" dirty="0" smtClean="0"/>
              <a:t>	MSC </a:t>
            </a:r>
            <a:r>
              <a:rPr lang="en-IN" sz="1600" dirty="0"/>
              <a:t>PHYSICS	13        </a:t>
            </a:r>
            <a:r>
              <a:rPr lang="en-IN" sz="1600" dirty="0" smtClean="0"/>
              <a:t>	</a:t>
            </a:r>
            <a:r>
              <a:rPr lang="en-IN" sz="1600" b="1" dirty="0" smtClean="0"/>
              <a:t> </a:t>
            </a:r>
            <a:r>
              <a:rPr lang="en-IN" sz="1600" b="1" dirty="0"/>
              <a:t>CAPTAIN</a:t>
            </a:r>
            <a:r>
              <a:rPr lang="en-IN" sz="1600" dirty="0"/>
              <a:t> </a:t>
            </a:r>
          </a:p>
          <a:p>
            <a:pPr marL="0" indent="0">
              <a:buNone/>
            </a:pPr>
            <a:r>
              <a:rPr lang="en-IN" sz="1600" dirty="0" smtClean="0"/>
              <a:t> </a:t>
            </a:r>
            <a:r>
              <a:rPr lang="en-IN" sz="1600" dirty="0"/>
              <a:t>VINIMOL K. V                        </a:t>
            </a:r>
            <a:r>
              <a:rPr lang="en-IN" sz="1600" dirty="0" smtClean="0"/>
              <a:t>	  </a:t>
            </a:r>
            <a:r>
              <a:rPr lang="en-IN" sz="1600" dirty="0"/>
              <a:t>3yrs     </a:t>
            </a:r>
            <a:r>
              <a:rPr lang="en-IN" sz="1600" dirty="0" smtClean="0"/>
              <a:t>	BSc </a:t>
            </a:r>
            <a:r>
              <a:rPr lang="en-IN" sz="1600" dirty="0"/>
              <a:t>Botany		18</a:t>
            </a:r>
          </a:p>
          <a:p>
            <a:pPr marL="0" indent="0">
              <a:buNone/>
            </a:pPr>
            <a:r>
              <a:rPr lang="en-IN" sz="1600" dirty="0" smtClean="0"/>
              <a:t>DRISYA </a:t>
            </a:r>
            <a:r>
              <a:rPr lang="en-IN" sz="1600" dirty="0"/>
              <a:t>PRAKASH                </a:t>
            </a:r>
            <a:r>
              <a:rPr lang="en-IN" sz="1600" dirty="0" smtClean="0"/>
              <a:t>	 </a:t>
            </a:r>
            <a:r>
              <a:rPr lang="en-IN" sz="1600" dirty="0"/>
              <a:t>1yrs     </a:t>
            </a:r>
            <a:r>
              <a:rPr lang="en-IN" sz="1600" dirty="0" smtClean="0"/>
              <a:t>	B.A </a:t>
            </a:r>
            <a:r>
              <a:rPr lang="en-IN" sz="1600" dirty="0" err="1"/>
              <a:t>Crimi</a:t>
            </a:r>
            <a:r>
              <a:rPr lang="en-IN" sz="1600" dirty="0"/>
              <a:t>	             </a:t>
            </a:r>
            <a:r>
              <a:rPr lang="en-IN" sz="1600" dirty="0" smtClean="0"/>
              <a:t>	3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 </a:t>
            </a:r>
            <a:r>
              <a:rPr lang="en-IN" sz="1600" dirty="0"/>
              <a:t>ANAGHA PRASANTH K       </a:t>
            </a:r>
            <a:r>
              <a:rPr lang="en-IN" sz="1600" dirty="0" smtClean="0"/>
              <a:t>	  </a:t>
            </a:r>
            <a:r>
              <a:rPr lang="en-IN" sz="1600" dirty="0"/>
              <a:t>1yrs     </a:t>
            </a:r>
            <a:r>
              <a:rPr lang="en-IN" sz="1600" dirty="0" smtClean="0"/>
              <a:t>	BSc </a:t>
            </a:r>
            <a:r>
              <a:rPr lang="en-IN" sz="1600" dirty="0"/>
              <a:t>Physics 	</a:t>
            </a:r>
            <a:r>
              <a:rPr lang="en-IN" sz="1600" dirty="0" smtClean="0"/>
              <a:t>1</a:t>
            </a:r>
            <a:endParaRPr lang="en-IN" sz="1600" dirty="0"/>
          </a:p>
          <a:p>
            <a:pPr marL="0" indent="0">
              <a:buNone/>
            </a:pPr>
            <a:r>
              <a:rPr lang="en-IN" sz="1600" dirty="0" smtClean="0"/>
              <a:t>RAHEENABI</a:t>
            </a:r>
            <a:r>
              <a:rPr lang="en-IN" sz="1600" dirty="0"/>
              <a:t>. K                        </a:t>
            </a:r>
            <a:r>
              <a:rPr lang="en-IN" sz="1600" dirty="0" smtClean="0"/>
              <a:t>	 </a:t>
            </a:r>
            <a:r>
              <a:rPr lang="en-IN" sz="1600" dirty="0"/>
              <a:t>1yrs       </a:t>
            </a:r>
            <a:r>
              <a:rPr lang="en-IN" sz="1600" dirty="0" smtClean="0"/>
              <a:t>	B.COM</a:t>
            </a:r>
            <a:r>
              <a:rPr lang="en-IN" sz="1600" dirty="0"/>
              <a:t>		66</a:t>
            </a:r>
          </a:p>
          <a:p>
            <a:pPr marL="0" indent="0">
              <a:buNone/>
            </a:pPr>
            <a:r>
              <a:rPr lang="en-IN" sz="1600" dirty="0" smtClean="0"/>
              <a:t>SINTA </a:t>
            </a:r>
            <a:r>
              <a:rPr lang="en-IN" sz="1600" dirty="0"/>
              <a:t>ROSE JAISON               </a:t>
            </a:r>
            <a:r>
              <a:rPr lang="en-IN" sz="1600" dirty="0" smtClean="0"/>
              <a:t>	1yrs      	 </a:t>
            </a:r>
            <a:r>
              <a:rPr lang="en-IN" sz="1600" dirty="0"/>
              <a:t>B.COM		40</a:t>
            </a:r>
          </a:p>
          <a:p>
            <a:pPr marL="0" indent="0">
              <a:buNone/>
            </a:pPr>
            <a:r>
              <a:rPr lang="en-IN" sz="1600" dirty="0" smtClean="0"/>
              <a:t> </a:t>
            </a:r>
            <a:r>
              <a:rPr lang="en-IN" sz="1600" dirty="0"/>
              <a:t>NIMA ROSE                              </a:t>
            </a:r>
            <a:r>
              <a:rPr lang="en-IN" sz="1600" dirty="0" smtClean="0"/>
              <a:t>	1yrs       	BVOC </a:t>
            </a:r>
            <a:r>
              <a:rPr lang="en-IN" sz="1600" dirty="0"/>
              <a:t>FOREN	  4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7504" y="3140968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u="sng" dirty="0"/>
              <a:t>Individual Result </a:t>
            </a:r>
            <a:endParaRPr lang="en-IN" sz="1600" dirty="0"/>
          </a:p>
          <a:p>
            <a:r>
              <a:rPr lang="en-IN" sz="1600" b="1" dirty="0"/>
              <a:t>1000 Meter Time Trail </a:t>
            </a:r>
            <a:endParaRPr lang="en-IN" sz="1600" dirty="0"/>
          </a:p>
          <a:p>
            <a:r>
              <a:rPr lang="en-IN" sz="1600" dirty="0" smtClean="0"/>
              <a:t> ATHULYA </a:t>
            </a:r>
            <a:r>
              <a:rPr lang="en-IN" sz="1600" dirty="0"/>
              <a:t>K SUDHAKARAN      </a:t>
            </a:r>
            <a:r>
              <a:rPr lang="en-IN" sz="1600" dirty="0" smtClean="0"/>
              <a:t>	2yrs      </a:t>
            </a:r>
            <a:r>
              <a:rPr lang="en-IN" sz="1600" dirty="0"/>
              <a:t>MSC PHYSICS		13        </a:t>
            </a:r>
            <a:r>
              <a:rPr lang="en-IN" sz="1600" b="1" dirty="0"/>
              <a:t> I</a:t>
            </a:r>
            <a:endParaRPr lang="en-IN" sz="1600" dirty="0"/>
          </a:p>
          <a:p>
            <a:r>
              <a:rPr lang="en-IN" sz="1600" dirty="0" smtClean="0"/>
              <a:t>SINTA </a:t>
            </a:r>
            <a:r>
              <a:rPr lang="en-IN" sz="1600" dirty="0"/>
              <a:t>ROSE JAISON               </a:t>
            </a:r>
            <a:r>
              <a:rPr lang="en-IN" sz="1600" dirty="0" smtClean="0"/>
              <a:t>	 </a:t>
            </a:r>
            <a:r>
              <a:rPr lang="en-IN" sz="1600" dirty="0"/>
              <a:t>1yrs      B.COM		40        </a:t>
            </a:r>
            <a:r>
              <a:rPr lang="en-IN" sz="1600" b="1" dirty="0"/>
              <a:t>III</a:t>
            </a:r>
            <a:endParaRPr lang="en-IN" sz="1600" dirty="0"/>
          </a:p>
          <a:p>
            <a:r>
              <a:rPr lang="en-IN" sz="1600" b="1" dirty="0"/>
              <a:t>3000 Meter Individual </a:t>
            </a:r>
            <a:r>
              <a:rPr lang="en-IN" sz="1600" b="1" dirty="0" err="1"/>
              <a:t>Persuit</a:t>
            </a:r>
            <a:r>
              <a:rPr lang="en-IN" sz="1600" b="1" dirty="0"/>
              <a:t> </a:t>
            </a:r>
            <a:endParaRPr lang="en-IN" sz="1600" dirty="0"/>
          </a:p>
          <a:p>
            <a:r>
              <a:rPr lang="en-IN" sz="1600" dirty="0" smtClean="0"/>
              <a:t>ATHULYA </a:t>
            </a:r>
            <a:r>
              <a:rPr lang="en-IN" sz="1600" dirty="0"/>
              <a:t>K SUDHAKARAN         </a:t>
            </a:r>
            <a:r>
              <a:rPr lang="en-IN" sz="1600" dirty="0" smtClean="0"/>
              <a:t>	2yrs      </a:t>
            </a:r>
            <a:r>
              <a:rPr lang="en-IN" sz="1600" dirty="0"/>
              <a:t>MSC PHYSICS	</a:t>
            </a:r>
            <a:r>
              <a:rPr lang="en-IN" sz="1600" dirty="0" smtClean="0"/>
              <a:t>	13        </a:t>
            </a:r>
            <a:r>
              <a:rPr lang="en-IN" sz="1600" b="1" dirty="0" smtClean="0"/>
              <a:t> </a:t>
            </a:r>
            <a:r>
              <a:rPr lang="en-IN" sz="1600" b="1" dirty="0"/>
              <a:t>I</a:t>
            </a:r>
            <a:endParaRPr lang="en-IN" sz="1600" dirty="0"/>
          </a:p>
          <a:p>
            <a:r>
              <a:rPr lang="en-IN" sz="1600" dirty="0" smtClean="0"/>
              <a:t>VINIMOL </a:t>
            </a:r>
            <a:r>
              <a:rPr lang="en-IN" sz="1600" dirty="0"/>
              <a:t>K. V                            </a:t>
            </a:r>
            <a:r>
              <a:rPr lang="en-IN" sz="1600" dirty="0" smtClean="0"/>
              <a:t>	 </a:t>
            </a:r>
            <a:r>
              <a:rPr lang="en-IN" sz="1600" dirty="0"/>
              <a:t>3yrs     BSc Botany		18        </a:t>
            </a:r>
            <a:r>
              <a:rPr lang="en-IN" sz="1600" b="1" dirty="0" smtClean="0"/>
              <a:t>II</a:t>
            </a:r>
            <a:endParaRPr lang="en-IN" sz="1600" dirty="0"/>
          </a:p>
          <a:p>
            <a:r>
              <a:rPr lang="en-IN" sz="1600" b="1" dirty="0"/>
              <a:t>1500 Meter Mass Start </a:t>
            </a:r>
            <a:endParaRPr lang="en-IN" sz="1600" dirty="0"/>
          </a:p>
          <a:p>
            <a:r>
              <a:rPr lang="en-IN" sz="1600" dirty="0" smtClean="0"/>
              <a:t>ATHULYA </a:t>
            </a:r>
            <a:r>
              <a:rPr lang="en-IN" sz="1600" dirty="0"/>
              <a:t>K SUDHAKARAN         </a:t>
            </a:r>
            <a:r>
              <a:rPr lang="en-IN" sz="1600" dirty="0" smtClean="0"/>
              <a:t>	 </a:t>
            </a:r>
            <a:r>
              <a:rPr lang="en-IN" sz="1600" dirty="0"/>
              <a:t>2yrs      MSC PHYSICS		13        </a:t>
            </a:r>
            <a:r>
              <a:rPr lang="en-IN" sz="1600" b="1" dirty="0"/>
              <a:t> I</a:t>
            </a:r>
            <a:endParaRPr lang="en-IN" sz="1600" dirty="0"/>
          </a:p>
          <a:p>
            <a:r>
              <a:rPr lang="en-IN" sz="1600" dirty="0" smtClean="0"/>
              <a:t>VINIMOL </a:t>
            </a:r>
            <a:r>
              <a:rPr lang="en-IN" sz="1600" dirty="0"/>
              <a:t>K. V                            </a:t>
            </a:r>
            <a:r>
              <a:rPr lang="en-IN" sz="1600" dirty="0" smtClean="0"/>
              <a:t>	3yrs     </a:t>
            </a:r>
            <a:r>
              <a:rPr lang="en-IN" sz="1600" dirty="0"/>
              <a:t>BSc Botany		</a:t>
            </a:r>
            <a:r>
              <a:rPr lang="en-IN" sz="1600" dirty="0" smtClean="0"/>
              <a:t>18        </a:t>
            </a:r>
            <a:r>
              <a:rPr lang="en-IN" sz="1600" b="1" dirty="0"/>
              <a:t>II</a:t>
            </a:r>
            <a:endParaRPr lang="en-IN" sz="1600" dirty="0"/>
          </a:p>
          <a:p>
            <a:r>
              <a:rPr lang="en-IN" sz="1600" b="1" dirty="0"/>
              <a:t>3000 Meter Team Championship </a:t>
            </a:r>
            <a:endParaRPr lang="en-IN" sz="1600" dirty="0"/>
          </a:p>
          <a:p>
            <a:r>
              <a:rPr lang="en-IN" sz="1600" dirty="0" smtClean="0"/>
              <a:t>SINTA </a:t>
            </a:r>
            <a:r>
              <a:rPr lang="en-IN" sz="1600" dirty="0"/>
              <a:t>ROSE JAISON             </a:t>
            </a:r>
            <a:r>
              <a:rPr lang="en-IN" sz="1600" dirty="0" smtClean="0"/>
              <a:t>	 </a:t>
            </a:r>
            <a:r>
              <a:rPr lang="en-IN" sz="1600" dirty="0"/>
              <a:t>1yrs       B.COM		</a:t>
            </a:r>
            <a:r>
              <a:rPr lang="en-IN" sz="1600" dirty="0" smtClean="0"/>
              <a:t>40</a:t>
            </a:r>
            <a:r>
              <a:rPr lang="en-IN" sz="1600" dirty="0"/>
              <a:t>	</a:t>
            </a:r>
            <a:r>
              <a:rPr lang="en-IN" sz="1600" b="1" dirty="0"/>
              <a:t>III</a:t>
            </a:r>
            <a:endParaRPr lang="en-IN" sz="1600" dirty="0"/>
          </a:p>
          <a:p>
            <a:r>
              <a:rPr lang="en-IN" sz="1600" dirty="0" smtClean="0"/>
              <a:t>DRISYA </a:t>
            </a:r>
            <a:r>
              <a:rPr lang="en-IN" sz="1600" dirty="0"/>
              <a:t>PRAKASH                </a:t>
            </a:r>
            <a:r>
              <a:rPr lang="en-IN" sz="1600" dirty="0" smtClean="0"/>
              <a:t>	 </a:t>
            </a:r>
            <a:r>
              <a:rPr lang="en-IN" sz="1600" dirty="0"/>
              <a:t>1yrs        B.A </a:t>
            </a:r>
            <a:r>
              <a:rPr lang="en-IN" sz="1600" dirty="0" err="1"/>
              <a:t>Crimi</a:t>
            </a:r>
            <a:r>
              <a:rPr lang="en-IN" sz="1600" dirty="0"/>
              <a:t>		</a:t>
            </a:r>
            <a:r>
              <a:rPr lang="en-IN" sz="1600" dirty="0" smtClean="0"/>
              <a:t>3</a:t>
            </a:r>
            <a:r>
              <a:rPr lang="en-IN" sz="1600" dirty="0"/>
              <a:t>	</a:t>
            </a:r>
            <a:r>
              <a:rPr lang="en-IN" sz="1600" b="1" dirty="0"/>
              <a:t>III</a:t>
            </a:r>
            <a:endParaRPr lang="en-IN" sz="1600" dirty="0"/>
          </a:p>
          <a:p>
            <a:r>
              <a:rPr lang="en-IN" sz="1600" dirty="0" smtClean="0"/>
              <a:t>ANAGHA </a:t>
            </a:r>
            <a:r>
              <a:rPr lang="en-IN" sz="1600" dirty="0"/>
              <a:t>PRASANTH K         </a:t>
            </a:r>
            <a:r>
              <a:rPr lang="en-IN" sz="1600" dirty="0" smtClean="0"/>
              <a:t>	1yrs         </a:t>
            </a:r>
            <a:r>
              <a:rPr lang="en-IN" sz="1600" dirty="0"/>
              <a:t>BSc Physics 		</a:t>
            </a:r>
            <a:r>
              <a:rPr lang="en-IN" sz="1600" dirty="0" smtClean="0"/>
              <a:t>  </a:t>
            </a:r>
            <a:r>
              <a:rPr lang="en-IN" sz="1600" dirty="0"/>
              <a:t>1	</a:t>
            </a:r>
            <a:r>
              <a:rPr lang="en-IN" sz="1600" b="1" dirty="0"/>
              <a:t>III</a:t>
            </a:r>
            <a:endParaRPr lang="en-IN" sz="1600" dirty="0"/>
          </a:p>
          <a:p>
            <a:r>
              <a:rPr lang="en-IN" sz="1600" dirty="0" smtClean="0"/>
              <a:t>NIMA </a:t>
            </a:r>
            <a:r>
              <a:rPr lang="en-IN" sz="1600" dirty="0"/>
              <a:t>ROSE                            </a:t>
            </a:r>
            <a:r>
              <a:rPr lang="en-IN" sz="1600" dirty="0" smtClean="0"/>
              <a:t>	1yrs       </a:t>
            </a:r>
            <a:r>
              <a:rPr lang="en-IN" sz="1600" dirty="0"/>
              <a:t>BVOC FOREN	</a:t>
            </a:r>
            <a:r>
              <a:rPr lang="en-IN" dirty="0"/>
              <a:t>	</a:t>
            </a:r>
            <a:r>
              <a:rPr lang="en-IN" dirty="0" smtClean="0"/>
              <a:t>4</a:t>
            </a:r>
            <a:r>
              <a:rPr lang="en-IN" dirty="0"/>
              <a:t>	</a:t>
            </a:r>
            <a:r>
              <a:rPr lang="en-IN" b="1" dirty="0"/>
              <a:t>III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5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b="1" u="sng" dirty="0">
                <a:solidFill>
                  <a:srgbClr val="C00000"/>
                </a:solidFill>
              </a:rPr>
              <a:t>Athletics </a:t>
            </a:r>
            <a:r>
              <a:rPr lang="en-IN" sz="2800" dirty="0">
                <a:solidFill>
                  <a:srgbClr val="C00000"/>
                </a:solidFill>
              </a:rPr>
              <a:t>(</a:t>
            </a:r>
            <a:r>
              <a:rPr lang="en-IN" sz="2800" b="1" u="sng" dirty="0">
                <a:solidFill>
                  <a:srgbClr val="C00000"/>
                </a:solidFill>
              </a:rPr>
              <a:t>men</a:t>
            </a:r>
            <a:r>
              <a:rPr lang="en-IN" sz="2800" b="1" dirty="0">
                <a:solidFill>
                  <a:srgbClr val="C00000"/>
                </a:solidFill>
              </a:rPr>
              <a:t>)</a:t>
            </a:r>
            <a:r>
              <a:rPr lang="en-IN" sz="2800" b="1" u="sng" dirty="0">
                <a:solidFill>
                  <a:srgbClr val="C00000"/>
                </a:solidFill>
              </a:rPr>
              <a:t> Won the fourth place held Calicut University Stadium on Dec 18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to 20</a:t>
            </a:r>
            <a:r>
              <a:rPr lang="en-IN" sz="2800" b="1" u="sng" baseline="30000" dirty="0">
                <a:solidFill>
                  <a:srgbClr val="C00000"/>
                </a:solidFill>
              </a:rPr>
              <a:t>th</a:t>
            </a:r>
            <a:r>
              <a:rPr lang="en-IN" sz="2800" b="1" u="sng" dirty="0">
                <a:solidFill>
                  <a:srgbClr val="C00000"/>
                </a:solidFill>
              </a:rPr>
              <a:t> of 2019.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sz="3400" dirty="0"/>
              <a:t>ASWIN B </a:t>
            </a:r>
            <a:r>
              <a:rPr lang="en-IN" sz="3400" dirty="0" smtClean="0"/>
              <a:t>SHANKAR	2yrs</a:t>
            </a:r>
            <a:r>
              <a:rPr lang="en-IN" sz="3400" dirty="0"/>
              <a:t>	BSc. Com </a:t>
            </a:r>
            <a:r>
              <a:rPr lang="en-IN" sz="3400" dirty="0" err="1"/>
              <a:t>Sci</a:t>
            </a:r>
            <a:r>
              <a:rPr lang="en-IN" sz="3400" dirty="0"/>
              <a:t> 	</a:t>
            </a:r>
            <a:r>
              <a:rPr lang="en-IN" sz="3400" dirty="0" smtClean="0"/>
              <a:t>	30      </a:t>
            </a:r>
            <a:r>
              <a:rPr lang="en-IN" sz="3400" dirty="0"/>
              <a:t>	</a:t>
            </a:r>
            <a:r>
              <a:rPr lang="en-IN" sz="3400" dirty="0" smtClean="0"/>
              <a:t>100M  </a:t>
            </a:r>
            <a:r>
              <a:rPr lang="en-IN" sz="3400" dirty="0"/>
              <a:t>	</a:t>
            </a:r>
            <a:r>
              <a:rPr lang="en-IN" sz="3400" dirty="0" smtClean="0"/>
              <a:t>	 </a:t>
            </a:r>
            <a:r>
              <a:rPr lang="en-IN" sz="3400" b="1" dirty="0"/>
              <a:t>II</a:t>
            </a:r>
            <a:endParaRPr lang="en-IN" sz="3400" dirty="0"/>
          </a:p>
          <a:p>
            <a:pPr marL="0" indent="0">
              <a:buNone/>
            </a:pPr>
            <a:r>
              <a:rPr lang="en-IN" sz="3400" b="1" dirty="0"/>
              <a:t>                                                                                                                                  </a:t>
            </a:r>
            <a:r>
              <a:rPr lang="en-IN" sz="3400" b="1" dirty="0" smtClean="0"/>
              <a:t>	 </a:t>
            </a:r>
            <a:r>
              <a:rPr lang="en-IN" sz="3400" dirty="0"/>
              <a:t>4x100M</a:t>
            </a:r>
            <a:r>
              <a:rPr lang="en-IN" sz="3400" b="1" dirty="0"/>
              <a:t>    	</a:t>
            </a:r>
            <a:r>
              <a:rPr lang="en-IN" sz="3400" b="1" dirty="0" smtClean="0"/>
              <a:t>	 </a:t>
            </a:r>
            <a:r>
              <a:rPr lang="en-IN" sz="3400" b="1" dirty="0"/>
              <a:t>III</a:t>
            </a:r>
            <a:endParaRPr lang="en-IN" sz="3400" dirty="0"/>
          </a:p>
          <a:p>
            <a:pPr marL="0" indent="0">
              <a:buNone/>
            </a:pPr>
            <a:r>
              <a:rPr lang="en-IN" sz="3400" b="1" dirty="0"/>
              <a:t>		              </a:t>
            </a:r>
            <a:r>
              <a:rPr lang="en-IN" sz="3400" b="1" dirty="0" smtClean="0"/>
              <a:t>					</a:t>
            </a:r>
            <a:r>
              <a:rPr lang="en-IN" sz="3400" dirty="0" smtClean="0"/>
              <a:t>4X400 </a:t>
            </a:r>
            <a:r>
              <a:rPr lang="en-IN" sz="3400" dirty="0"/>
              <a:t>M</a:t>
            </a:r>
            <a:r>
              <a:rPr lang="en-IN" sz="3400" b="1" dirty="0"/>
              <a:t>    	</a:t>
            </a:r>
            <a:r>
              <a:rPr lang="en-IN" sz="3400" b="1" dirty="0" smtClean="0"/>
              <a:t>III</a:t>
            </a:r>
          </a:p>
          <a:p>
            <a:pPr marL="0" indent="0">
              <a:buNone/>
            </a:pPr>
            <a:endParaRPr lang="en-IN" sz="3400" dirty="0"/>
          </a:p>
          <a:p>
            <a:pPr marL="0" indent="0">
              <a:buNone/>
            </a:pPr>
            <a:r>
              <a:rPr lang="en-IN" sz="3400" dirty="0" smtClean="0"/>
              <a:t>ABIN </a:t>
            </a:r>
            <a:r>
              <a:rPr lang="en-IN" sz="3400" dirty="0"/>
              <a:t>PRASAD	</a:t>
            </a:r>
            <a:r>
              <a:rPr lang="en-IN" sz="3400" dirty="0" smtClean="0"/>
              <a:t>1yrs </a:t>
            </a:r>
            <a:r>
              <a:rPr lang="en-IN" sz="3400" dirty="0"/>
              <a:t>	B.A. </a:t>
            </a:r>
            <a:r>
              <a:rPr lang="en-IN" sz="3400" dirty="0" err="1"/>
              <a:t>Eng</a:t>
            </a:r>
            <a:r>
              <a:rPr lang="en-IN" sz="3400" dirty="0"/>
              <a:t> 		</a:t>
            </a:r>
            <a:r>
              <a:rPr lang="en-IN" sz="3400" dirty="0" smtClean="0"/>
              <a:t>	40           	4x100 </a:t>
            </a:r>
            <a:r>
              <a:rPr lang="en-IN" sz="3400" dirty="0"/>
              <a:t>M</a:t>
            </a:r>
            <a:r>
              <a:rPr lang="en-IN" sz="3400" b="1" dirty="0"/>
              <a:t>    	</a:t>
            </a:r>
            <a:r>
              <a:rPr lang="en-IN" sz="3400" b="1" dirty="0" smtClean="0"/>
              <a:t>	 II</a:t>
            </a:r>
          </a:p>
          <a:p>
            <a:pPr marL="0" indent="0">
              <a:buNone/>
            </a:pPr>
            <a:endParaRPr lang="en-IN" sz="3400" dirty="0"/>
          </a:p>
          <a:p>
            <a:pPr marL="0" indent="0">
              <a:buNone/>
            </a:pPr>
            <a:r>
              <a:rPr lang="en-IN" sz="3400" dirty="0" smtClean="0"/>
              <a:t>P </a:t>
            </a:r>
            <a:r>
              <a:rPr lang="en-IN" sz="3400" dirty="0"/>
              <a:t>R AMARNATH	</a:t>
            </a:r>
            <a:r>
              <a:rPr lang="en-IN" sz="3400" dirty="0" smtClean="0"/>
              <a:t>3yrs </a:t>
            </a:r>
            <a:r>
              <a:rPr lang="en-IN" sz="3400" dirty="0"/>
              <a:t>	BBA			33      	4x100 M</a:t>
            </a:r>
            <a:r>
              <a:rPr lang="en-IN" sz="3400" b="1" dirty="0"/>
              <a:t>   </a:t>
            </a:r>
            <a:r>
              <a:rPr lang="en-IN" sz="3400" b="1" dirty="0" smtClean="0"/>
              <a:t>	 </a:t>
            </a:r>
            <a:r>
              <a:rPr lang="en-IN" sz="3400" b="1" dirty="0"/>
              <a:t>	</a:t>
            </a:r>
            <a:r>
              <a:rPr lang="en-IN" sz="3400" b="1" dirty="0" smtClean="0"/>
              <a:t>III</a:t>
            </a:r>
          </a:p>
          <a:p>
            <a:pPr marL="0" indent="0">
              <a:buNone/>
            </a:pPr>
            <a:endParaRPr lang="en-IN" sz="3400" b="1" dirty="0" smtClean="0"/>
          </a:p>
          <a:p>
            <a:pPr marL="0" indent="0">
              <a:buNone/>
            </a:pPr>
            <a:r>
              <a:rPr lang="en-IN" sz="3400" b="1" dirty="0"/>
              <a:t>		       </a:t>
            </a:r>
            <a:r>
              <a:rPr lang="en-IN" sz="3400" b="1" dirty="0" smtClean="0"/>
              <a:t>					</a:t>
            </a:r>
            <a:r>
              <a:rPr lang="en-IN" sz="3400" dirty="0" smtClean="0"/>
              <a:t>4X400 </a:t>
            </a:r>
            <a:r>
              <a:rPr lang="en-IN" sz="3400" dirty="0"/>
              <a:t>M</a:t>
            </a:r>
            <a:r>
              <a:rPr lang="en-IN" sz="3400" b="1" dirty="0"/>
              <a:t>   </a:t>
            </a:r>
            <a:r>
              <a:rPr lang="en-IN" sz="3400" b="1" dirty="0" smtClean="0"/>
              <a:t>	</a:t>
            </a:r>
            <a:r>
              <a:rPr lang="en-IN" sz="3400" b="1" dirty="0"/>
              <a:t>	</a:t>
            </a:r>
            <a:r>
              <a:rPr lang="en-IN" sz="3400" b="1" dirty="0" smtClean="0"/>
              <a:t>III</a:t>
            </a:r>
          </a:p>
          <a:p>
            <a:pPr marL="0" indent="0">
              <a:buNone/>
            </a:pPr>
            <a:endParaRPr lang="en-IN" sz="3400" dirty="0"/>
          </a:p>
          <a:p>
            <a:pPr marL="0" indent="0">
              <a:buNone/>
            </a:pPr>
            <a:r>
              <a:rPr lang="en-IN" sz="3400" dirty="0" smtClean="0"/>
              <a:t>ASHIL </a:t>
            </a:r>
            <a:r>
              <a:rPr lang="en-IN" sz="3400" dirty="0"/>
              <a:t>T A			</a:t>
            </a:r>
            <a:r>
              <a:rPr lang="en-IN" sz="3400" dirty="0" err="1"/>
              <a:t>Iyrs</a:t>
            </a:r>
            <a:r>
              <a:rPr lang="en-IN" sz="3400" dirty="0"/>
              <a:t> 	</a:t>
            </a:r>
            <a:r>
              <a:rPr lang="en-IN" sz="3400" dirty="0" err="1"/>
              <a:t>B.Voc</a:t>
            </a:r>
            <a:r>
              <a:rPr lang="en-IN" sz="3400" dirty="0"/>
              <a:t> </a:t>
            </a:r>
            <a:r>
              <a:rPr lang="en-IN" sz="3400" dirty="0" err="1"/>
              <a:t>For.Sci</a:t>
            </a:r>
            <a:r>
              <a:rPr lang="en-IN" sz="3400" dirty="0"/>
              <a:t>	</a:t>
            </a:r>
            <a:r>
              <a:rPr lang="en-IN" sz="3400" dirty="0" smtClean="0"/>
              <a:t>25      </a:t>
            </a:r>
            <a:r>
              <a:rPr lang="en-IN" sz="3400" dirty="0"/>
              <a:t>	4X400 M</a:t>
            </a:r>
            <a:r>
              <a:rPr lang="en-IN" sz="3400" b="1" dirty="0"/>
              <a:t>   	</a:t>
            </a:r>
            <a:r>
              <a:rPr lang="en-IN" sz="3400" b="1" dirty="0" smtClean="0"/>
              <a:t>	III</a:t>
            </a:r>
          </a:p>
          <a:p>
            <a:pPr marL="0" indent="0">
              <a:buNone/>
            </a:pPr>
            <a:endParaRPr lang="en-IN" sz="3400" dirty="0"/>
          </a:p>
          <a:p>
            <a:pPr marL="0" indent="0">
              <a:buNone/>
            </a:pPr>
            <a:r>
              <a:rPr lang="en-IN" sz="3400" dirty="0" smtClean="0"/>
              <a:t>ABHILASH </a:t>
            </a:r>
            <a:r>
              <a:rPr lang="en-IN" sz="3400" dirty="0"/>
              <a:t>V.BABU		3yrs 	BSc. Maths 	</a:t>
            </a:r>
            <a:r>
              <a:rPr lang="en-IN" sz="3400" dirty="0" smtClean="0"/>
              <a:t>20      </a:t>
            </a:r>
            <a:r>
              <a:rPr lang="en-IN" sz="3400" dirty="0"/>
              <a:t>	4x100 M</a:t>
            </a:r>
            <a:r>
              <a:rPr lang="en-IN" sz="3400" b="1" dirty="0"/>
              <a:t>   	</a:t>
            </a:r>
            <a:r>
              <a:rPr lang="en-IN" sz="3400" b="1" dirty="0" smtClean="0"/>
              <a:t>	III</a:t>
            </a:r>
          </a:p>
          <a:p>
            <a:pPr marL="0" indent="0">
              <a:buNone/>
            </a:pPr>
            <a:endParaRPr lang="en-IN" sz="3400" dirty="0" smtClean="0"/>
          </a:p>
          <a:p>
            <a:pPr marL="0" indent="0">
              <a:buNone/>
            </a:pPr>
            <a:r>
              <a:rPr lang="en-IN" sz="3400" dirty="0" smtClean="0"/>
              <a:t> </a:t>
            </a:r>
          </a:p>
          <a:p>
            <a:pPr marL="0" indent="0">
              <a:buNone/>
            </a:pPr>
            <a:r>
              <a:rPr lang="en-IN" sz="3400" dirty="0" smtClean="0"/>
              <a:t>MELBIN </a:t>
            </a:r>
            <a:r>
              <a:rPr lang="en-IN" sz="3400" dirty="0"/>
              <a:t>BIJU		</a:t>
            </a:r>
            <a:r>
              <a:rPr lang="en-IN" sz="3400" dirty="0" smtClean="0"/>
              <a:t>2yrs </a:t>
            </a:r>
            <a:r>
              <a:rPr lang="en-IN" sz="3400" dirty="0"/>
              <a:t>	BSc. Physics 	</a:t>
            </a:r>
            <a:r>
              <a:rPr lang="en-IN" sz="3400" dirty="0" smtClean="0"/>
              <a:t>52      </a:t>
            </a:r>
            <a:r>
              <a:rPr lang="en-IN" sz="3400" dirty="0"/>
              <a:t>	110 MH</a:t>
            </a:r>
            <a:r>
              <a:rPr lang="en-IN" sz="3400" b="1" dirty="0"/>
              <a:t>   	 </a:t>
            </a:r>
            <a:r>
              <a:rPr lang="en-IN" sz="3400" b="1" dirty="0" smtClean="0"/>
              <a:t>	II</a:t>
            </a:r>
            <a:endParaRPr lang="en-IN" sz="3400" dirty="0"/>
          </a:p>
          <a:p>
            <a:pPr marL="0" indent="0">
              <a:buNone/>
            </a:pPr>
            <a:endParaRPr lang="en-IN" sz="3400" dirty="0"/>
          </a:p>
          <a:p>
            <a:pPr marL="0" indent="0">
              <a:buNone/>
            </a:pPr>
            <a:r>
              <a:rPr lang="en-IN" sz="3400" dirty="0" smtClean="0"/>
              <a:t>MUHAMMED </a:t>
            </a:r>
            <a:r>
              <a:rPr lang="en-IN" sz="3400" dirty="0"/>
              <a:t>RISWAN C	</a:t>
            </a:r>
            <a:r>
              <a:rPr lang="en-IN" sz="3400" dirty="0" err="1"/>
              <a:t>Iyrs</a:t>
            </a:r>
            <a:r>
              <a:rPr lang="en-IN" sz="3400" dirty="0"/>
              <a:t> 	BBA 		</a:t>
            </a:r>
            <a:r>
              <a:rPr lang="en-IN" sz="3400" dirty="0" smtClean="0"/>
              <a:t>45      </a:t>
            </a:r>
            <a:r>
              <a:rPr lang="en-IN" sz="3400" dirty="0"/>
              <a:t>	400 MH   	 </a:t>
            </a:r>
            <a:r>
              <a:rPr lang="en-IN" sz="3400" dirty="0" smtClean="0"/>
              <a:t>	</a:t>
            </a:r>
            <a:r>
              <a:rPr lang="en-IN" sz="3400" b="1" dirty="0" smtClean="0"/>
              <a:t>II</a:t>
            </a:r>
            <a:endParaRPr lang="en-IN" sz="3400" dirty="0"/>
          </a:p>
          <a:p>
            <a:pPr marL="0" indent="0">
              <a:buNone/>
            </a:pPr>
            <a:r>
              <a:rPr lang="en-IN" sz="3400" dirty="0"/>
              <a:t>                                                                                                                                  </a:t>
            </a:r>
            <a:r>
              <a:rPr lang="en-IN" sz="3400" dirty="0" smtClean="0"/>
              <a:t>	 </a:t>
            </a:r>
            <a:r>
              <a:rPr lang="en-IN" sz="3400" dirty="0"/>
              <a:t>4X400 M</a:t>
            </a:r>
            <a:r>
              <a:rPr lang="en-IN" sz="3400" b="1" dirty="0"/>
              <a:t>  	 </a:t>
            </a:r>
            <a:r>
              <a:rPr lang="en-IN" sz="3400" b="1" dirty="0" smtClean="0"/>
              <a:t>	III</a:t>
            </a:r>
            <a:endParaRPr lang="en-IN" sz="34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89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b="1" u="sng" dirty="0">
                <a:solidFill>
                  <a:srgbClr val="C00000"/>
                </a:solidFill>
              </a:rPr>
              <a:t>WEIGHT LIFING  Men  team Won  the  second place held  at SKV C, Thrissur on December 1ST2019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N" sz="1600" dirty="0"/>
              <a:t>PRAJITH R G	</a:t>
            </a:r>
            <a:r>
              <a:rPr lang="en-IN" sz="1600" dirty="0" smtClean="0"/>
              <a:t>	N+1</a:t>
            </a:r>
            <a:r>
              <a:rPr lang="en-IN" sz="1600" dirty="0"/>
              <a:t>	BSC STAT		29	</a:t>
            </a:r>
            <a:r>
              <a:rPr lang="en-IN" sz="1600" b="1" dirty="0"/>
              <a:t>Gold</a:t>
            </a:r>
            <a:r>
              <a:rPr lang="en-IN" sz="1600" dirty="0"/>
              <a:t>  	55.K.G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 </a:t>
            </a:r>
            <a:r>
              <a:rPr lang="en-IN" sz="1600" dirty="0"/>
              <a:t>SALIH BIN HAMZA. P	2yrs	</a:t>
            </a:r>
            <a:r>
              <a:rPr lang="en-IN" sz="1600" dirty="0" smtClean="0"/>
              <a:t>MSW</a:t>
            </a:r>
            <a:r>
              <a:rPr lang="en-IN" sz="1600" dirty="0"/>
              <a:t>		</a:t>
            </a:r>
            <a:r>
              <a:rPr lang="en-IN" sz="1600" dirty="0" smtClean="0"/>
              <a:t>17</a:t>
            </a:r>
            <a:r>
              <a:rPr lang="en-IN" sz="1600" dirty="0"/>
              <a:t>	</a:t>
            </a:r>
            <a:r>
              <a:rPr lang="en-IN" sz="1600" b="1" dirty="0"/>
              <a:t>Silver</a:t>
            </a:r>
            <a:r>
              <a:rPr lang="en-IN" sz="1600" dirty="0"/>
              <a:t> 	81.K.G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MANIKANDAN </a:t>
            </a:r>
            <a:r>
              <a:rPr lang="en-IN" sz="1600" dirty="0"/>
              <a:t>K	</a:t>
            </a:r>
            <a:r>
              <a:rPr lang="en-IN" sz="1600" dirty="0" smtClean="0"/>
              <a:t>	2yrs</a:t>
            </a:r>
            <a:r>
              <a:rPr lang="en-IN" sz="1600" dirty="0"/>
              <a:t>	</a:t>
            </a:r>
            <a:r>
              <a:rPr lang="en-IN" sz="1600" dirty="0" smtClean="0"/>
              <a:t>BA </a:t>
            </a:r>
            <a:r>
              <a:rPr lang="en-IN" sz="1600" dirty="0"/>
              <a:t>ECONO		55	</a:t>
            </a:r>
            <a:r>
              <a:rPr lang="en-IN" sz="1600" b="1" dirty="0"/>
              <a:t>Gold </a:t>
            </a:r>
            <a:r>
              <a:rPr lang="en-IN" sz="1600" dirty="0"/>
              <a:t>	96.K.G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SHAMON </a:t>
            </a:r>
            <a:r>
              <a:rPr lang="en-IN" sz="1600" dirty="0"/>
              <a:t>K SHAJI	</a:t>
            </a:r>
            <a:r>
              <a:rPr lang="en-IN" sz="1600" dirty="0" smtClean="0"/>
              <a:t>	3yrs</a:t>
            </a:r>
            <a:r>
              <a:rPr lang="en-IN" sz="1600" dirty="0"/>
              <a:t>	</a:t>
            </a:r>
            <a:r>
              <a:rPr lang="en-IN" sz="1600" dirty="0" smtClean="0"/>
              <a:t>BA </a:t>
            </a:r>
            <a:r>
              <a:rPr lang="en-IN" sz="1600" dirty="0"/>
              <a:t>ECONO		66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A </a:t>
            </a:r>
            <a:r>
              <a:rPr lang="en-IN" sz="1600" dirty="0"/>
              <a:t>O ALTHAF OMAR	</a:t>
            </a:r>
            <a:r>
              <a:rPr lang="en-IN" sz="1600" dirty="0" smtClean="0"/>
              <a:t>1yrs</a:t>
            </a:r>
            <a:r>
              <a:rPr lang="en-IN" sz="1600" dirty="0"/>
              <a:t>	</a:t>
            </a:r>
            <a:r>
              <a:rPr lang="en-IN" sz="1600" dirty="0" smtClean="0"/>
              <a:t>BVC </a:t>
            </a:r>
            <a:r>
              <a:rPr lang="en-IN" sz="1600" dirty="0"/>
              <a:t>FORE		23	</a:t>
            </a:r>
            <a:r>
              <a:rPr lang="en-IN" sz="1600" b="1" dirty="0"/>
              <a:t>Silver </a:t>
            </a:r>
            <a:r>
              <a:rPr lang="en-IN" sz="1600" dirty="0"/>
              <a:t>	109+K.G 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SUDHEESH </a:t>
            </a:r>
            <a:r>
              <a:rPr lang="en-IN" sz="1600" dirty="0"/>
              <a:t>C S	</a:t>
            </a:r>
            <a:r>
              <a:rPr lang="en-IN" sz="1600" dirty="0" smtClean="0"/>
              <a:t>	1yrs</a:t>
            </a:r>
            <a:r>
              <a:rPr lang="en-IN" sz="1600" dirty="0"/>
              <a:t>	</a:t>
            </a:r>
            <a:r>
              <a:rPr lang="en-IN" sz="1600" dirty="0" smtClean="0"/>
              <a:t>BA </a:t>
            </a:r>
            <a:r>
              <a:rPr lang="en-IN" sz="1600" dirty="0"/>
              <a:t>ECONO		63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 </a:t>
            </a:r>
            <a:r>
              <a:rPr lang="en-IN" sz="1600" dirty="0"/>
              <a:t>RAHUL P B 	</a:t>
            </a:r>
            <a:r>
              <a:rPr lang="en-IN" sz="1600" dirty="0" smtClean="0"/>
              <a:t>	1yrs</a:t>
            </a:r>
            <a:r>
              <a:rPr lang="en-IN" sz="1600" dirty="0"/>
              <a:t>	</a:t>
            </a:r>
            <a:r>
              <a:rPr lang="en-IN" sz="1600" dirty="0" smtClean="0"/>
              <a:t>BA </a:t>
            </a:r>
            <a:r>
              <a:rPr lang="en-IN" sz="1600" dirty="0"/>
              <a:t>ECONO		53	</a:t>
            </a:r>
            <a:r>
              <a:rPr lang="en-IN" sz="1600" b="1" dirty="0"/>
              <a:t>Bronze</a:t>
            </a:r>
            <a:r>
              <a:rPr lang="en-IN" sz="1600" dirty="0"/>
              <a:t> 	100+K.	</a:t>
            </a:r>
          </a:p>
          <a:p>
            <a:pPr>
              <a:buFont typeface="+mj-lt"/>
              <a:buAutoNum type="arabicPeriod"/>
            </a:pPr>
            <a:r>
              <a:rPr lang="en-IN" sz="1600" dirty="0" smtClean="0"/>
              <a:t>SHAHIL </a:t>
            </a:r>
            <a:r>
              <a:rPr lang="en-IN" sz="1600" dirty="0"/>
              <a:t>HUSSAIN. C	1yrs	</a:t>
            </a:r>
            <a:r>
              <a:rPr lang="en-IN" sz="1600" dirty="0" smtClean="0"/>
              <a:t>BMMC</a:t>
            </a:r>
            <a:r>
              <a:rPr lang="en-IN" sz="1600" dirty="0"/>
              <a:t>		</a:t>
            </a:r>
            <a:r>
              <a:rPr lang="en-IN" sz="1600" dirty="0" smtClean="0"/>
              <a:t>35</a:t>
            </a:r>
            <a:endParaRPr lang="en-IN" sz="1600" dirty="0"/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9048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C00000"/>
                </a:solidFill>
              </a:rPr>
              <a:t> </a:t>
            </a:r>
            <a:br>
              <a:rPr lang="en-IN" dirty="0">
                <a:solidFill>
                  <a:srgbClr val="C00000"/>
                </a:solidFill>
              </a:rPr>
            </a:br>
            <a:r>
              <a:rPr lang="en-IN" b="1" u="sng" dirty="0">
                <a:solidFill>
                  <a:srgbClr val="C00000"/>
                </a:solidFill>
              </a:rPr>
              <a:t>State Level Medal&amp; Participation  </a:t>
            </a:r>
            <a:r>
              <a:rPr lang="en-IN" dirty="0">
                <a:solidFill>
                  <a:srgbClr val="C00000"/>
                </a:solidFill>
              </a:rPr>
              <a:t/>
            </a:r>
            <a:br>
              <a:rPr lang="en-IN" dirty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JAIMY JOY 	</a:t>
            </a:r>
            <a:r>
              <a:rPr lang="en-IN" sz="4400" dirty="0" smtClean="0"/>
              <a:t>	3yrs  </a:t>
            </a:r>
            <a:r>
              <a:rPr lang="en-IN" sz="4400" dirty="0" err="1"/>
              <a:t>BA.Econ</a:t>
            </a:r>
            <a:r>
              <a:rPr lang="en-IN" sz="4400" dirty="0"/>
              <a:t>		63	- Gold in Football Senior state level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AMAL JACOB 	</a:t>
            </a:r>
            <a:r>
              <a:rPr lang="en-IN" sz="4400" dirty="0" smtClean="0"/>
              <a:t>	3yrs  </a:t>
            </a:r>
            <a:r>
              <a:rPr lang="en-IN" sz="4400" dirty="0" err="1"/>
              <a:t>Bsc.Bot</a:t>
            </a:r>
            <a:r>
              <a:rPr lang="en-IN" sz="4400" dirty="0"/>
              <a:t>		21	- Gold in Football Senior state level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RIJOHN JOSE 	</a:t>
            </a:r>
            <a:r>
              <a:rPr lang="en-IN" sz="4400" dirty="0" smtClean="0"/>
              <a:t>	3yrs </a:t>
            </a:r>
            <a:r>
              <a:rPr lang="en-IN" sz="4400" dirty="0" err="1"/>
              <a:t>Bsc.Zool</a:t>
            </a:r>
            <a:r>
              <a:rPr lang="en-IN" sz="4400" dirty="0"/>
              <a:t>		41	- Gold in Football Senior state level championship 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AMAL SHIHAB 	</a:t>
            </a:r>
            <a:r>
              <a:rPr lang="en-IN" sz="4400" dirty="0" smtClean="0"/>
              <a:t>	N+1 </a:t>
            </a:r>
            <a:r>
              <a:rPr lang="en-IN" sz="4400" dirty="0"/>
              <a:t>B.A </a:t>
            </a:r>
            <a:r>
              <a:rPr lang="en-IN" sz="4400" dirty="0" err="1"/>
              <a:t>Eng</a:t>
            </a:r>
            <a:r>
              <a:rPr lang="en-IN" sz="4400" dirty="0"/>
              <a:t>              </a:t>
            </a:r>
            <a:r>
              <a:rPr lang="en-IN" sz="4400" dirty="0" smtClean="0"/>
              <a:t>	30</a:t>
            </a:r>
            <a:r>
              <a:rPr lang="en-IN" sz="4400" dirty="0"/>
              <a:t>	- Gold in Football Senior state level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MELWIN </a:t>
            </a:r>
            <a:r>
              <a:rPr lang="en-IN" sz="4400" dirty="0" smtClean="0"/>
              <a:t>THOMAS		2yrs  </a:t>
            </a:r>
            <a:r>
              <a:rPr lang="en-IN" sz="4400" dirty="0"/>
              <a:t>M Com		10	- Gold in Football Senior state level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SREEKUTTAN 	</a:t>
            </a:r>
            <a:r>
              <a:rPr lang="en-IN" sz="4400" dirty="0" smtClean="0"/>
              <a:t>	N+1  </a:t>
            </a:r>
            <a:r>
              <a:rPr lang="en-IN" sz="4400" dirty="0"/>
              <a:t>B.A </a:t>
            </a:r>
            <a:r>
              <a:rPr lang="en-IN" sz="4400" dirty="0" err="1"/>
              <a:t>Eng</a:t>
            </a:r>
            <a:r>
              <a:rPr lang="en-IN" sz="4400" dirty="0"/>
              <a:t>		49	- Gold in Football Senior state level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ROSHAN GIJI 	</a:t>
            </a:r>
            <a:r>
              <a:rPr lang="en-IN" sz="4400" dirty="0" smtClean="0"/>
              <a:t>	3yrs  </a:t>
            </a:r>
            <a:r>
              <a:rPr lang="en-IN" sz="4400" dirty="0"/>
              <a:t>BA </a:t>
            </a:r>
            <a:r>
              <a:rPr lang="en-IN" sz="4400" dirty="0" err="1"/>
              <a:t>Eng</a:t>
            </a:r>
            <a:r>
              <a:rPr lang="en-IN" sz="4400" dirty="0"/>
              <a:t>		57	- Gold in Football Senior state level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ABHISHEK P. S 	</a:t>
            </a:r>
            <a:r>
              <a:rPr lang="en-IN" sz="4400" dirty="0" smtClean="0"/>
              <a:t>	3yrs  </a:t>
            </a:r>
            <a:r>
              <a:rPr lang="en-IN" sz="4400" dirty="0" err="1"/>
              <a:t>B.A.Eco</a:t>
            </a:r>
            <a:r>
              <a:rPr lang="en-IN" sz="4400" dirty="0"/>
              <a:t>		37	- Gold in Football Senior state level championship  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KIRAN VM 	</a:t>
            </a:r>
            <a:r>
              <a:rPr lang="en-IN" sz="4400" dirty="0" smtClean="0"/>
              <a:t>	2yrs </a:t>
            </a:r>
            <a:r>
              <a:rPr lang="en-IN" sz="4400" dirty="0"/>
              <a:t>BA </a:t>
            </a:r>
            <a:r>
              <a:rPr lang="en-IN" sz="4400" dirty="0" err="1"/>
              <a:t>Eng</a:t>
            </a:r>
            <a:r>
              <a:rPr lang="en-IN" sz="4400" dirty="0"/>
              <a:t>/ His	70	- Gold medal in 4X400 M R in Senior State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KIRAN VM 	</a:t>
            </a:r>
            <a:r>
              <a:rPr lang="en-IN" sz="4400" dirty="0" smtClean="0"/>
              <a:t>	2yrs </a:t>
            </a:r>
            <a:r>
              <a:rPr lang="en-IN" sz="4400" dirty="0"/>
              <a:t>BA </a:t>
            </a:r>
            <a:r>
              <a:rPr lang="en-IN" sz="4400" dirty="0" err="1"/>
              <a:t>Eng</a:t>
            </a:r>
            <a:r>
              <a:rPr lang="en-IN" sz="4400" dirty="0"/>
              <a:t>/ His	70	- silver medal in 4x100 m R in Senior State </a:t>
            </a:r>
            <a:r>
              <a:rPr lang="en-IN" sz="4400" dirty="0" smtClean="0"/>
              <a:t>championship</a:t>
            </a:r>
            <a:endParaRPr lang="en-IN" sz="4400" dirty="0"/>
          </a:p>
          <a:p>
            <a:pPr marL="742950" lvl="0" indent="-742950">
              <a:buFont typeface="+mj-lt"/>
              <a:buAutoNum type="arabicPeriod"/>
            </a:pPr>
            <a:r>
              <a:rPr lang="en-IN" sz="4400" dirty="0" smtClean="0"/>
              <a:t>KIRAN </a:t>
            </a:r>
            <a:r>
              <a:rPr lang="en-IN" sz="4400" dirty="0"/>
              <a:t>VM 	</a:t>
            </a:r>
            <a:r>
              <a:rPr lang="en-IN" sz="4400" dirty="0" smtClean="0"/>
              <a:t>	2yrs </a:t>
            </a:r>
            <a:r>
              <a:rPr lang="en-IN" sz="4400" dirty="0"/>
              <a:t>BA </a:t>
            </a:r>
            <a:r>
              <a:rPr lang="en-IN" sz="4400" dirty="0" err="1"/>
              <a:t>Eng</a:t>
            </a:r>
            <a:r>
              <a:rPr lang="en-IN" sz="4400" dirty="0"/>
              <a:t>/ His	70 	- silver medal in 50m R in Senior State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SREELAL . S  	</a:t>
            </a:r>
            <a:r>
              <a:rPr lang="en-IN" sz="4400" dirty="0" smtClean="0"/>
              <a:t>	2yrs </a:t>
            </a:r>
            <a:r>
              <a:rPr lang="en-IN" sz="4400" dirty="0" err="1"/>
              <a:t>B.A.Eco</a:t>
            </a:r>
            <a:r>
              <a:rPr lang="en-IN" sz="4400" dirty="0"/>
              <a:t>		63	- Gold medal in 4X100 M R in Senior State </a:t>
            </a:r>
            <a:r>
              <a:rPr lang="en-IN" sz="4400" dirty="0" smtClean="0"/>
              <a:t>championship</a:t>
            </a:r>
            <a:endParaRPr lang="en-IN" sz="4400" dirty="0"/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AMAL M. B 	</a:t>
            </a:r>
            <a:r>
              <a:rPr lang="en-IN" sz="4400" dirty="0" smtClean="0"/>
              <a:t>	3yrs </a:t>
            </a:r>
            <a:r>
              <a:rPr lang="en-IN" sz="4400" dirty="0" err="1"/>
              <a:t>Comp.Scie</a:t>
            </a:r>
            <a:r>
              <a:rPr lang="en-IN" sz="4400" dirty="0"/>
              <a:t>	</a:t>
            </a:r>
            <a:r>
              <a:rPr lang="en-IN" sz="4400" dirty="0" smtClean="0"/>
              <a:t>	26</a:t>
            </a:r>
            <a:r>
              <a:rPr lang="en-IN" sz="4400" dirty="0"/>
              <a:t>	- Bronze Medal in Water polo  Senior State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BIBIN . S 	</a:t>
            </a:r>
            <a:r>
              <a:rPr lang="en-IN" sz="4400" dirty="0" smtClean="0"/>
              <a:t>	2yrs </a:t>
            </a:r>
            <a:r>
              <a:rPr lang="en-IN" sz="4400" dirty="0"/>
              <a:t>BA </a:t>
            </a:r>
            <a:r>
              <a:rPr lang="en-IN" sz="4400" dirty="0" err="1"/>
              <a:t>Eng</a:t>
            </a:r>
            <a:r>
              <a:rPr lang="en-IN" sz="4400" dirty="0"/>
              <a:t>/ His	70	- Gold medal in 4X100 M R in Senior State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DHANOOP . D 	</a:t>
            </a:r>
            <a:r>
              <a:rPr lang="en-IN" sz="4400" dirty="0" smtClean="0"/>
              <a:t>	2yrs  </a:t>
            </a:r>
            <a:r>
              <a:rPr lang="en-IN" sz="4400" dirty="0" err="1"/>
              <a:t>B.A.Eco</a:t>
            </a:r>
            <a:r>
              <a:rPr lang="en-IN" sz="4400" dirty="0"/>
              <a:t>		68	- Gold medal in 4X100 M  R in Senior State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ALTHAF OMAR </a:t>
            </a:r>
            <a:r>
              <a:rPr lang="en-IN" sz="4400" dirty="0" smtClean="0"/>
              <a:t>	</a:t>
            </a:r>
            <a:r>
              <a:rPr lang="en-IN" sz="4400" dirty="0"/>
              <a:t>	2yrs </a:t>
            </a:r>
            <a:r>
              <a:rPr lang="en-IN" sz="4400" dirty="0" err="1"/>
              <a:t>BVc</a:t>
            </a:r>
            <a:r>
              <a:rPr lang="en-IN" sz="4400" dirty="0"/>
              <a:t> </a:t>
            </a:r>
            <a:r>
              <a:rPr lang="en-IN" sz="4400" dirty="0" err="1"/>
              <a:t>foren</a:t>
            </a:r>
            <a:r>
              <a:rPr lang="en-IN" sz="4400" dirty="0"/>
              <a:t>	</a:t>
            </a:r>
            <a:r>
              <a:rPr lang="en-IN" sz="4400" dirty="0" smtClean="0"/>
              <a:t>	23</a:t>
            </a:r>
            <a:r>
              <a:rPr lang="en-IN" sz="4400" dirty="0"/>
              <a:t>	- Gold medal in state level sub junior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JITH JOSE 	</a:t>
            </a:r>
            <a:r>
              <a:rPr lang="en-IN" sz="4400" dirty="0" smtClean="0"/>
              <a:t>	1yrs </a:t>
            </a:r>
            <a:r>
              <a:rPr lang="en-IN" sz="4400" dirty="0" err="1"/>
              <a:t>BVc</a:t>
            </a:r>
            <a:r>
              <a:rPr lang="en-IN" sz="4400" dirty="0"/>
              <a:t> </a:t>
            </a:r>
            <a:r>
              <a:rPr lang="en-IN" sz="4400" dirty="0" err="1"/>
              <a:t>foren</a:t>
            </a:r>
            <a:r>
              <a:rPr lang="en-IN" sz="4400" dirty="0"/>
              <a:t>	</a:t>
            </a:r>
            <a:r>
              <a:rPr lang="en-IN" sz="4400" dirty="0" smtClean="0"/>
              <a:t>	29</a:t>
            </a:r>
            <a:r>
              <a:rPr lang="en-IN" sz="4400" dirty="0"/>
              <a:t>	- Silver  Medal in State level senior </a:t>
            </a:r>
            <a:r>
              <a:rPr lang="en-IN" sz="4400" dirty="0" err="1"/>
              <a:t>Wushu</a:t>
            </a:r>
            <a:r>
              <a:rPr lang="en-IN" sz="4400" dirty="0"/>
              <a:t>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JITH JOSE 	</a:t>
            </a:r>
            <a:r>
              <a:rPr lang="en-IN" sz="4400" dirty="0" smtClean="0"/>
              <a:t>	1yrs </a:t>
            </a:r>
            <a:r>
              <a:rPr lang="en-IN" sz="4400" dirty="0" err="1"/>
              <a:t>BVc</a:t>
            </a:r>
            <a:r>
              <a:rPr lang="en-IN" sz="4400" dirty="0"/>
              <a:t> </a:t>
            </a:r>
            <a:r>
              <a:rPr lang="en-IN" sz="4400" dirty="0" err="1"/>
              <a:t>foren</a:t>
            </a:r>
            <a:r>
              <a:rPr lang="en-IN" sz="4400" dirty="0"/>
              <a:t>	</a:t>
            </a:r>
            <a:r>
              <a:rPr lang="en-IN" sz="4400" dirty="0" smtClean="0"/>
              <a:t>	29</a:t>
            </a:r>
            <a:r>
              <a:rPr lang="en-IN" sz="4400" dirty="0"/>
              <a:t>	- Gold Medal in State level senior </a:t>
            </a:r>
            <a:r>
              <a:rPr lang="en-IN" sz="4400" dirty="0" err="1"/>
              <a:t>Wushu</a:t>
            </a:r>
            <a:r>
              <a:rPr lang="en-IN" sz="4400" dirty="0"/>
              <a:t>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JAIME C. O 	</a:t>
            </a:r>
            <a:r>
              <a:rPr lang="en-IN" sz="4400" dirty="0" smtClean="0"/>
              <a:t>	1Yrs</a:t>
            </a:r>
            <a:r>
              <a:rPr lang="en-IN" sz="4400" dirty="0"/>
              <a:t>			- Silver medal in State level Weight lifting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ATHULYA 	</a:t>
            </a:r>
            <a:r>
              <a:rPr lang="en-IN" sz="4400" dirty="0" smtClean="0"/>
              <a:t>	2yrs </a:t>
            </a:r>
            <a:r>
              <a:rPr lang="en-IN" sz="4400" dirty="0"/>
              <a:t>MSc </a:t>
            </a:r>
            <a:r>
              <a:rPr lang="en-IN" sz="4400" dirty="0" err="1"/>
              <a:t>Phy</a:t>
            </a:r>
            <a:r>
              <a:rPr lang="en-IN" sz="4400" dirty="0"/>
              <a:t>	</a:t>
            </a:r>
            <a:r>
              <a:rPr lang="en-IN" sz="4400" dirty="0" smtClean="0"/>
              <a:t>	13</a:t>
            </a:r>
            <a:r>
              <a:rPr lang="en-IN" sz="4400" dirty="0"/>
              <a:t>	-Gold medal in Senior state level Cycling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VISHOY 	</a:t>
            </a:r>
            <a:r>
              <a:rPr lang="en-IN" sz="4400" dirty="0" smtClean="0"/>
              <a:t>	1yrs </a:t>
            </a:r>
            <a:r>
              <a:rPr lang="en-IN" sz="4400" dirty="0"/>
              <a:t>MSW 		21	-Gold medal in  Senior Sepaktakraw championship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 SURYA KIRAN 	</a:t>
            </a:r>
            <a:r>
              <a:rPr lang="en-IN" sz="4400" dirty="0" smtClean="0"/>
              <a:t>	1yrs </a:t>
            </a:r>
            <a:r>
              <a:rPr lang="en-IN" sz="4400" dirty="0"/>
              <a:t>MSW 		20    </a:t>
            </a:r>
            <a:r>
              <a:rPr lang="en-IN" sz="4400" dirty="0" smtClean="0"/>
              <a:t>  	Gold </a:t>
            </a:r>
            <a:r>
              <a:rPr lang="en-IN" sz="4400" dirty="0"/>
              <a:t>medal in  Senior Sepaktakraw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YADHUKRISHAN 	</a:t>
            </a:r>
            <a:r>
              <a:rPr lang="en-IN" sz="4400" dirty="0" smtClean="0"/>
              <a:t>	1yrs </a:t>
            </a:r>
            <a:r>
              <a:rPr lang="en-IN" sz="4400" dirty="0"/>
              <a:t>DM 	</a:t>
            </a:r>
            <a:r>
              <a:rPr lang="en-IN" sz="4400" dirty="0" smtClean="0"/>
              <a:t>	22</a:t>
            </a:r>
            <a:r>
              <a:rPr lang="en-IN" sz="4400" dirty="0"/>
              <a:t>	- Gold medal in  Senior Sepaktakraw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AKSHAY 	</a:t>
            </a:r>
            <a:r>
              <a:rPr lang="en-IN" sz="4400" dirty="0" smtClean="0"/>
              <a:t>	1yrs </a:t>
            </a:r>
            <a:r>
              <a:rPr lang="en-IN" sz="4400" dirty="0"/>
              <a:t>BBA 	</a:t>
            </a:r>
            <a:r>
              <a:rPr lang="en-IN" sz="4400" dirty="0" smtClean="0"/>
              <a:t>	60</a:t>
            </a:r>
            <a:r>
              <a:rPr lang="en-IN" sz="4400" dirty="0"/>
              <a:t>	- Gold medal in  Senior Sepaktakraw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SONU PRAKASH 	</a:t>
            </a:r>
            <a:r>
              <a:rPr lang="en-IN" sz="4400" dirty="0" smtClean="0"/>
              <a:t>	1yrs </a:t>
            </a:r>
            <a:r>
              <a:rPr lang="en-IN" sz="4400" dirty="0"/>
              <a:t>BBA	</a:t>
            </a:r>
            <a:r>
              <a:rPr lang="en-IN" sz="4400" dirty="0" smtClean="0"/>
              <a:t>	50</a:t>
            </a:r>
            <a:r>
              <a:rPr lang="en-IN" sz="4400" dirty="0"/>
              <a:t>	- Gold medal in  Senior Sepaktakraw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KIRAN S 	</a:t>
            </a:r>
            <a:r>
              <a:rPr lang="en-IN" sz="4400" dirty="0" smtClean="0"/>
              <a:t>	3yrs  </a:t>
            </a:r>
            <a:r>
              <a:rPr lang="en-IN" sz="4400" dirty="0" err="1"/>
              <a:t>Bsc</a:t>
            </a:r>
            <a:r>
              <a:rPr lang="en-IN" sz="4400" dirty="0"/>
              <a:t> .Com 	</a:t>
            </a:r>
            <a:r>
              <a:rPr lang="en-IN" sz="4400" dirty="0" smtClean="0"/>
              <a:t>	18</a:t>
            </a:r>
            <a:r>
              <a:rPr lang="en-IN" sz="4400" dirty="0"/>
              <a:t>	- Gold medal in  Senior Sepaktakraw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ALBIN JOY P	</a:t>
            </a:r>
            <a:r>
              <a:rPr lang="en-IN" sz="4400" dirty="0" smtClean="0"/>
              <a:t>	2yrs  </a:t>
            </a:r>
            <a:r>
              <a:rPr lang="en-IN" sz="4400" dirty="0"/>
              <a:t>BSC Elect	</a:t>
            </a:r>
            <a:r>
              <a:rPr lang="en-IN" sz="4400" dirty="0" smtClean="0"/>
              <a:t>	22</a:t>
            </a:r>
            <a:r>
              <a:rPr lang="en-IN" sz="4400" dirty="0"/>
              <a:t>	- Third place in Cycling State Level Championship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AKHIL MOHANAN	</a:t>
            </a:r>
            <a:r>
              <a:rPr lang="en-IN" sz="4400" dirty="0" smtClean="0"/>
              <a:t>	1yrs   </a:t>
            </a:r>
            <a:r>
              <a:rPr lang="en-IN" sz="4400" dirty="0"/>
              <a:t>BMMC	</a:t>
            </a:r>
            <a:r>
              <a:rPr lang="en-IN" sz="4400" dirty="0" smtClean="0"/>
              <a:t>	27   </a:t>
            </a:r>
            <a:r>
              <a:rPr lang="en-IN" sz="4400" dirty="0"/>
              <a:t>	Cycling Mount climbing state 4</a:t>
            </a:r>
            <a:r>
              <a:rPr lang="en-IN" sz="4400" baseline="30000" dirty="0"/>
              <a:t>th</a:t>
            </a:r>
            <a:r>
              <a:rPr lang="en-IN" sz="4400" dirty="0"/>
              <a:t> Position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AKHIL MOHANAN	</a:t>
            </a:r>
            <a:r>
              <a:rPr lang="en-IN" sz="4400" dirty="0" smtClean="0"/>
              <a:t>	1yrs  </a:t>
            </a:r>
            <a:r>
              <a:rPr lang="en-IN" sz="4400" dirty="0"/>
              <a:t>BMMC	</a:t>
            </a:r>
            <a:r>
              <a:rPr lang="en-IN" sz="4400" dirty="0" smtClean="0"/>
              <a:t>	27    	-</a:t>
            </a:r>
            <a:r>
              <a:rPr lang="en-IN" sz="4400" dirty="0"/>
              <a:t>Cycling State Level Participation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ALEX. T. F	 </a:t>
            </a:r>
            <a:r>
              <a:rPr lang="en-IN" sz="4400" dirty="0" smtClean="0"/>
              <a:t>	2yrs  </a:t>
            </a:r>
            <a:r>
              <a:rPr lang="en-IN" sz="4400" dirty="0"/>
              <a:t>BSc </a:t>
            </a:r>
            <a:r>
              <a:rPr lang="en-IN" sz="4400" dirty="0" err="1"/>
              <a:t>Stati</a:t>
            </a:r>
            <a:r>
              <a:rPr lang="en-IN" sz="4400" dirty="0"/>
              <a:t>	</a:t>
            </a:r>
            <a:r>
              <a:rPr lang="en-IN" sz="4400" dirty="0" smtClean="0"/>
              <a:t>	34   	 </a:t>
            </a:r>
            <a:r>
              <a:rPr lang="en-IN" sz="4400" dirty="0"/>
              <a:t>-Cycling State Level Participation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/>
              <a:t>ALAN GEORGE. A	</a:t>
            </a:r>
            <a:r>
              <a:rPr lang="en-IN" sz="4400" dirty="0" smtClean="0"/>
              <a:t>	2yrs   </a:t>
            </a:r>
            <a:r>
              <a:rPr lang="en-IN" sz="4400" dirty="0"/>
              <a:t>MSc maths	 1	- Cycling State Level Participation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IN" sz="4400" dirty="0" smtClean="0"/>
              <a:t>RAPHY </a:t>
            </a:r>
            <a:r>
              <a:rPr lang="en-IN" sz="4400" dirty="0"/>
              <a:t>BABU	</a:t>
            </a:r>
            <a:r>
              <a:rPr lang="en-IN" sz="4400" dirty="0" smtClean="0"/>
              <a:t>	1yrs   </a:t>
            </a:r>
            <a:r>
              <a:rPr lang="en-IN" sz="4400" dirty="0"/>
              <a:t>BSC Elect	 </a:t>
            </a:r>
            <a:r>
              <a:rPr lang="en-IN" sz="4400" dirty="0" smtClean="0"/>
              <a:t>	21</a:t>
            </a:r>
            <a:r>
              <a:rPr lang="en-IN" sz="4400" dirty="0"/>
              <a:t>	- Cycling State Level Participation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16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u="sng" dirty="0">
                <a:solidFill>
                  <a:srgbClr val="C00000"/>
                </a:solidFill>
              </a:rPr>
              <a:t>RESULT IN OTHER TOURNAMENT </a:t>
            </a:r>
            <a:r>
              <a:rPr lang="en-IN" dirty="0">
                <a:solidFill>
                  <a:srgbClr val="C00000"/>
                </a:solidFill>
              </a:rPr>
              <a:t/>
            </a:r>
            <a:br>
              <a:rPr lang="en-IN" dirty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IN" b="1" u="sng" dirty="0"/>
              <a:t>FOOTBALL TEAM</a:t>
            </a:r>
            <a:r>
              <a:rPr lang="en-IN" dirty="0"/>
              <a:t> SECURED FIRST PLACE IN D ZONE FOOTBALL CHAMPIONSHIP </a:t>
            </a:r>
          </a:p>
          <a:p>
            <a:pPr lvl="0"/>
            <a:r>
              <a:rPr lang="en-IN" b="1" u="sng" dirty="0"/>
              <a:t>CRICKET TEAM SECURED</a:t>
            </a:r>
            <a:r>
              <a:rPr lang="en-IN" dirty="0"/>
              <a:t> FIRST PLACE IN D ZONE FOOTBALL CHAMPIONSHIP </a:t>
            </a:r>
          </a:p>
          <a:p>
            <a:pPr lvl="0"/>
            <a:r>
              <a:rPr lang="en-IN" b="1" u="sng" dirty="0"/>
              <a:t>FOOTBALL TEAM</a:t>
            </a:r>
            <a:r>
              <a:rPr lang="en-IN" dirty="0"/>
              <a:t> WON THE SOUTH INDIA INTERCOLLEGIATE SREE KERALA VARMA O.S.A FOOTBALL CHAMPIONSHIP HELD AT SREE KERALA VARMA COLLEGE THRISSUR . </a:t>
            </a:r>
          </a:p>
          <a:p>
            <a:pPr lvl="0"/>
            <a:r>
              <a:rPr lang="en-IN" b="1" u="sng" dirty="0"/>
              <a:t>FOOTBALL TEAM</a:t>
            </a:r>
            <a:r>
              <a:rPr lang="en-IN" dirty="0"/>
              <a:t> WON THE ALL KERALA PRESS CLUB INVITATION TOURNAMENT HELD AT COPERATION STADIUM </a:t>
            </a:r>
            <a:r>
              <a:rPr lang="en-IN" dirty="0" smtClean="0"/>
              <a:t>THRISSUR WITH </a:t>
            </a:r>
            <a:r>
              <a:rPr lang="en-IN" b="1" dirty="0" smtClean="0">
                <a:solidFill>
                  <a:srgbClr val="C00000"/>
                </a:solidFill>
              </a:rPr>
              <a:t>RS. 10000 CASH PRIZE </a:t>
            </a:r>
            <a:endParaRPr lang="en-IN" b="1" dirty="0">
              <a:solidFill>
                <a:srgbClr val="C00000"/>
              </a:solidFill>
            </a:endParaRPr>
          </a:p>
          <a:p>
            <a:pPr lvl="0"/>
            <a:r>
              <a:rPr lang="en-IN" b="1" u="sng" dirty="0"/>
              <a:t>FOOTBALL TEAM</a:t>
            </a:r>
            <a:r>
              <a:rPr lang="en-IN" dirty="0"/>
              <a:t> SECURE SECOUND POSITION IN ALL KERALA CHAVARA TROPHY HELD AT ST. ALOSIOUS COLLEGE ELTHURATHU. </a:t>
            </a:r>
          </a:p>
          <a:p>
            <a:pPr lvl="0"/>
            <a:r>
              <a:rPr lang="en-IN" b="1" u="sng" dirty="0"/>
              <a:t>FOOTBALL TEAM</a:t>
            </a:r>
            <a:r>
              <a:rPr lang="en-IN" dirty="0"/>
              <a:t> SECURED FIRST POSITION IN ALL INDIA INTER COLLEGIATE FOOTBALL TOURNAMENT RECEIVED WITH THE CASH PRIZE OF </a:t>
            </a:r>
            <a:r>
              <a:rPr lang="en-IN" b="1" dirty="0">
                <a:solidFill>
                  <a:srgbClr val="C00000"/>
                </a:solidFill>
              </a:rPr>
              <a:t>RS. 50000 </a:t>
            </a:r>
            <a:r>
              <a:rPr lang="en-IN" dirty="0"/>
              <a:t>HELD AT AMRITHA COLLEGE KYAMKULAM ON 22/01/2019.</a:t>
            </a:r>
          </a:p>
          <a:p>
            <a:pPr lvl="0"/>
            <a:r>
              <a:rPr lang="en-IN" dirty="0"/>
              <a:t> </a:t>
            </a:r>
            <a:r>
              <a:rPr lang="en-IN" b="1" u="sng" dirty="0"/>
              <a:t>CRICKET TEAM</a:t>
            </a:r>
            <a:r>
              <a:rPr lang="en-IN" dirty="0"/>
              <a:t> WON KERALA COLLEGE PREMIER LEAGUE ZONAL 1 TROPHY HELD AT K.C.A STADIUM  PERINTHALMANNA.</a:t>
            </a:r>
          </a:p>
          <a:p>
            <a:pPr lvl="0"/>
            <a:r>
              <a:rPr lang="en-IN" b="1" u="sng" dirty="0"/>
              <a:t>FOOTBALL TEAM</a:t>
            </a:r>
            <a:r>
              <a:rPr lang="en-IN" dirty="0"/>
              <a:t> WON THE ALL KERALA INTER COLLEGIATE FOOTBALL MARTHOMA TROPHY HELD AT MARTHMA COLLEGE TIRUVALLA.</a:t>
            </a:r>
          </a:p>
          <a:p>
            <a:pPr lvl="0"/>
            <a:r>
              <a:rPr lang="en-IN" b="1" u="sng" dirty="0"/>
              <a:t>CRICEKT TEAM</a:t>
            </a:r>
            <a:r>
              <a:rPr lang="en-IN" dirty="0"/>
              <a:t> WON THE KERALA COLLEGE PREMIER LEAGUE CHAMPIONSHI RECEIVED WITH THE CASH PRIZE OF </a:t>
            </a:r>
            <a:r>
              <a:rPr lang="en-IN" b="1" dirty="0">
                <a:solidFill>
                  <a:srgbClr val="C00000"/>
                </a:solidFill>
              </a:rPr>
              <a:t>RS. 50000 </a:t>
            </a:r>
            <a:r>
              <a:rPr lang="en-IN" dirty="0"/>
              <a:t>HELD AT GREEN FIELD STADIUM THIRUVANATHAPURAM.</a:t>
            </a:r>
          </a:p>
          <a:p>
            <a:pPr lvl="0"/>
            <a:r>
              <a:rPr lang="en-IN" b="1" u="sng" dirty="0"/>
              <a:t>FOOTBALL TEAM</a:t>
            </a:r>
            <a:r>
              <a:rPr lang="en-IN" dirty="0"/>
              <a:t> WON THE TKMIM CHAIRMAN TROPHY OF ALL KERALA INTER COLLEGIATE FOOTBALL TOURNAMENT RECEIVED WITH THE CASH PRIZE OF </a:t>
            </a:r>
            <a:r>
              <a:rPr lang="en-IN" b="1" dirty="0">
                <a:solidFill>
                  <a:srgbClr val="C00000"/>
                </a:solidFill>
              </a:rPr>
              <a:t>RS. 50000 </a:t>
            </a:r>
            <a:r>
              <a:rPr lang="en-IN" dirty="0"/>
              <a:t>HELD AT LAL BAHADHOOR SASTRY STADIUM KOLLAM. </a:t>
            </a:r>
          </a:p>
          <a:p>
            <a:pPr lvl="0"/>
            <a:r>
              <a:rPr lang="en-IN" b="1" u="sng" dirty="0"/>
              <a:t>SOORAJ M.R</a:t>
            </a:r>
            <a:r>
              <a:rPr lang="en-IN" dirty="0"/>
              <a:t>, I YEAR M.COM STUDENT WON THE INTERNATIONAL FIDE RATED </a:t>
            </a:r>
            <a:r>
              <a:rPr lang="en-IN" b="1" u="sng" dirty="0"/>
              <a:t>CHESS </a:t>
            </a:r>
            <a:r>
              <a:rPr lang="en-IN" dirty="0"/>
              <a:t>TOURNAMENT HELD AT  DON BOSCO , IRINJALAKUDA 2019</a:t>
            </a:r>
          </a:p>
          <a:p>
            <a:pPr lvl="0"/>
            <a:r>
              <a:rPr lang="en-IN" b="1" u="sng" dirty="0"/>
              <a:t>SOORAJ M.R</a:t>
            </a:r>
            <a:r>
              <a:rPr lang="en-IN" dirty="0"/>
              <a:t>, I YEAR M.COM STUDENT SECURED THIRD PLACE IN THE ALL INDIA  FIDE RATED KUNDREMUKH  </a:t>
            </a:r>
            <a:r>
              <a:rPr lang="en-IN" b="1" u="sng" dirty="0"/>
              <a:t>CHESS</a:t>
            </a:r>
            <a:r>
              <a:rPr lang="en-IN" b="1" dirty="0"/>
              <a:t> </a:t>
            </a:r>
            <a:r>
              <a:rPr lang="en-IN" dirty="0"/>
              <a:t>TOURNAMENT HELD AT  MANGALORE 2019.</a:t>
            </a:r>
          </a:p>
          <a:p>
            <a:pPr lvl="0"/>
            <a:r>
              <a:rPr lang="en-IN" b="1" u="sng" dirty="0"/>
              <a:t>SOORAJ M.R</a:t>
            </a:r>
            <a:r>
              <a:rPr lang="en-IN" dirty="0"/>
              <a:t>, I YEAR M.COM STUDENT WON THE THRISSUR DISTRICT SENIOR </a:t>
            </a:r>
            <a:r>
              <a:rPr lang="en-IN" b="1" u="sng" dirty="0"/>
              <a:t>CHESS</a:t>
            </a:r>
            <a:r>
              <a:rPr lang="en-IN" dirty="0"/>
              <a:t> CHAMPIONSHIP 2019.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Autofit/>
          </a:bodyPr>
          <a:lstStyle/>
          <a:p>
            <a:pPr lvl="0"/>
            <a:r>
              <a:rPr lang="en-IN" sz="2400" b="1" dirty="0">
                <a:solidFill>
                  <a:srgbClr val="C00000"/>
                </a:solidFill>
              </a:rPr>
              <a:t>St.Thomas College Awarded the 2</a:t>
            </a:r>
            <a:r>
              <a:rPr lang="en-IN" sz="2400" b="1" baseline="30000" dirty="0">
                <a:solidFill>
                  <a:srgbClr val="C00000"/>
                </a:solidFill>
              </a:rPr>
              <a:t>nd</a:t>
            </a:r>
            <a:r>
              <a:rPr lang="en-IN" sz="2400" b="1" dirty="0">
                <a:solidFill>
                  <a:srgbClr val="C00000"/>
                </a:solidFill>
              </a:rPr>
              <a:t> Runner Up Position of University of Calicut Aggregate Championship in the Academic Year 2019-20.</a:t>
            </a:r>
            <a:r>
              <a:rPr lang="en-IN" sz="2400" dirty="0"/>
              <a:t/>
            </a:r>
            <a:br>
              <a:rPr lang="en-IN" sz="2400" dirty="0"/>
            </a:br>
            <a:endParaRPr lang="en-IN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600200"/>
            <a:ext cx="734481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74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IN" b="1" u="sng" dirty="0">
                <a:solidFill>
                  <a:srgbClr val="C00000"/>
                </a:solidFill>
              </a:rPr>
              <a:t>International medallist &amp;  Participation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IN" sz="2400" b="1" dirty="0"/>
              <a:t>BIBIN JOY 	 	Silver Medal in world university Powerlifting </a:t>
            </a:r>
            <a:r>
              <a:rPr lang="en-IN" sz="2400" b="1" dirty="0" smtClean="0"/>
              <a:t>    			Championship </a:t>
            </a:r>
            <a:endParaRPr lang="en-IN" sz="2400" dirty="0"/>
          </a:p>
          <a:p>
            <a:pPr lvl="0">
              <a:buBlip>
                <a:blip r:embed="rId2"/>
              </a:buBlip>
            </a:pPr>
            <a:r>
              <a:rPr lang="en-IN" sz="2400" b="1" dirty="0"/>
              <a:t>VISHOY  V </a:t>
            </a:r>
            <a:r>
              <a:rPr lang="en-IN" sz="2400" b="1" dirty="0" err="1"/>
              <a:t>V</a:t>
            </a:r>
            <a:r>
              <a:rPr lang="en-IN" sz="2400" b="1" dirty="0"/>
              <a:t> 	 Bronze Medal in Asian Sepaktakraw </a:t>
            </a:r>
            <a:r>
              <a:rPr lang="en-IN" sz="2400" b="1" dirty="0" smtClean="0"/>
              <a:t>				championship</a:t>
            </a:r>
            <a:r>
              <a:rPr lang="en-IN" sz="2400" b="1" dirty="0"/>
              <a:t>.</a:t>
            </a:r>
            <a:endParaRPr lang="en-IN" sz="2400" dirty="0"/>
          </a:p>
          <a:p>
            <a:pPr>
              <a:buBlip>
                <a:blip r:embed="rId2"/>
              </a:buBlip>
            </a:pPr>
            <a:r>
              <a:rPr lang="en-IN" sz="2400" b="1" dirty="0"/>
              <a:t>SOORAJ M.R 	 International FIDE rated championship </a:t>
            </a:r>
            <a:r>
              <a:rPr lang="en-IN" sz="2400" b="1" dirty="0" smtClean="0"/>
              <a:t>Winner</a:t>
            </a:r>
          </a:p>
          <a:p>
            <a:pPr marL="0" indent="0">
              <a:buNone/>
            </a:pPr>
            <a:r>
              <a:rPr lang="en-IN" sz="2400" b="1" dirty="0" smtClean="0"/>
              <a:t> </a:t>
            </a:r>
            <a:endParaRPr lang="en-IN" sz="2400" dirty="0"/>
          </a:p>
          <a:p>
            <a:pPr lvl="0">
              <a:buBlip>
                <a:blip r:embed="rId2"/>
              </a:buBlip>
            </a:pPr>
            <a:r>
              <a:rPr lang="en-IN" sz="2400" b="1" dirty="0"/>
              <a:t>GOUTHAM P. B 	 International Rural Boxing  Winner  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08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IN" sz="4000" b="1" u="sng" dirty="0">
                <a:solidFill>
                  <a:srgbClr val="C00000"/>
                </a:solidFill>
              </a:rPr>
              <a:t>ALL INDIA INTER UNIVERSITY </a:t>
            </a:r>
            <a:r>
              <a:rPr lang="en-IN" sz="4000" b="1" u="sng" dirty="0" smtClean="0">
                <a:solidFill>
                  <a:srgbClr val="C00000"/>
                </a:solidFill>
              </a:rPr>
              <a:t> MEDA</a:t>
            </a:r>
            <a:r>
              <a:rPr lang="en-IN" u="sng" dirty="0" smtClean="0">
                <a:solidFill>
                  <a:srgbClr val="C00000"/>
                </a:solidFill>
              </a:rPr>
              <a:t>LLIST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02433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IN" sz="1600" dirty="0"/>
              <a:t>ASWIN B SHANKAR	 </a:t>
            </a:r>
            <a:r>
              <a:rPr lang="en-IN" sz="1600" dirty="0" smtClean="0"/>
              <a:t>2yrs</a:t>
            </a:r>
            <a:r>
              <a:rPr lang="en-IN" sz="1600" dirty="0"/>
              <a:t>	BSc. Com </a:t>
            </a:r>
            <a:r>
              <a:rPr lang="en-IN" sz="1600" dirty="0" err="1"/>
              <a:t>Sci</a:t>
            </a:r>
            <a:r>
              <a:rPr lang="en-IN" sz="1600" dirty="0"/>
              <a:t> 	</a:t>
            </a:r>
            <a:r>
              <a:rPr lang="en-IN" sz="1600" dirty="0" smtClean="0"/>
              <a:t>    </a:t>
            </a:r>
            <a:r>
              <a:rPr lang="en-IN" sz="1600" dirty="0"/>
              <a:t>ATH. 4X100 R     </a:t>
            </a:r>
            <a:r>
              <a:rPr lang="en-IN" sz="1600" dirty="0" smtClean="0"/>
              <a:t>	</a:t>
            </a:r>
            <a:r>
              <a:rPr lang="en-IN" sz="1600" b="1" dirty="0" smtClean="0"/>
              <a:t>SILVER</a:t>
            </a:r>
            <a:endParaRPr lang="en-IN" sz="1600" dirty="0"/>
          </a:p>
          <a:p>
            <a:pPr lvl="0">
              <a:buFont typeface="+mj-lt"/>
              <a:buAutoNum type="arabicPeriod"/>
            </a:pPr>
            <a:r>
              <a:rPr lang="en-IN" sz="1600" dirty="0"/>
              <a:t>VISHOY . V		</a:t>
            </a:r>
            <a:r>
              <a:rPr lang="en-IN" sz="1600" dirty="0" smtClean="0"/>
              <a:t>1yrs    	 MSW</a:t>
            </a:r>
            <a:r>
              <a:rPr lang="en-IN" sz="1600" dirty="0"/>
              <a:t>		</a:t>
            </a:r>
            <a:r>
              <a:rPr lang="en-IN" sz="1600" dirty="0" smtClean="0"/>
              <a:t>   </a:t>
            </a:r>
            <a:r>
              <a:rPr lang="en-IN" sz="1600" dirty="0"/>
              <a:t>SEPAKTAKRAW  </a:t>
            </a:r>
            <a:r>
              <a:rPr lang="en-IN" sz="1600" dirty="0" smtClean="0"/>
              <a:t>	</a:t>
            </a:r>
            <a:r>
              <a:rPr lang="en-IN" sz="1600" b="1" dirty="0" smtClean="0"/>
              <a:t>BRONZE </a:t>
            </a:r>
            <a:endParaRPr lang="en-IN" sz="1600" dirty="0"/>
          </a:p>
          <a:p>
            <a:pPr lvl="0">
              <a:buFont typeface="+mj-lt"/>
              <a:buAutoNum type="arabicPeriod"/>
            </a:pPr>
            <a:r>
              <a:rPr lang="en-IN" sz="1600" dirty="0"/>
              <a:t>SURYAKIRAN V		1yrs	MSW		</a:t>
            </a:r>
            <a:r>
              <a:rPr lang="en-IN" sz="1600" dirty="0" smtClean="0"/>
              <a:t>    </a:t>
            </a:r>
            <a:r>
              <a:rPr lang="en-IN" sz="1600" dirty="0"/>
              <a:t>SEPAKTAKRAW </a:t>
            </a:r>
            <a:r>
              <a:rPr lang="en-IN" sz="1600" dirty="0" smtClean="0"/>
              <a:t>	 </a:t>
            </a:r>
            <a:r>
              <a:rPr lang="en-IN" sz="1600" b="1" dirty="0" smtClean="0"/>
              <a:t>BRONZE</a:t>
            </a:r>
            <a:endParaRPr lang="en-IN" sz="1600" dirty="0"/>
          </a:p>
          <a:p>
            <a:pPr lvl="0">
              <a:buFont typeface="+mj-lt"/>
              <a:buAutoNum type="arabicPeriod"/>
            </a:pPr>
            <a:r>
              <a:rPr lang="en-IN" sz="1600" dirty="0"/>
              <a:t>YADUKRISHNA A P	</a:t>
            </a:r>
            <a:r>
              <a:rPr lang="en-IN" sz="1600" dirty="0" smtClean="0"/>
              <a:t> </a:t>
            </a:r>
            <a:r>
              <a:rPr lang="en-IN" sz="1600" dirty="0"/>
              <a:t>1yrs    </a:t>
            </a:r>
            <a:r>
              <a:rPr lang="en-IN" sz="1600" dirty="0" smtClean="0"/>
              <a:t>      BA </a:t>
            </a:r>
            <a:r>
              <a:rPr lang="en-IN" sz="1600" dirty="0" err="1"/>
              <a:t>Eng&amp;His</a:t>
            </a:r>
            <a:r>
              <a:rPr lang="en-IN" sz="1600" dirty="0"/>
              <a:t>	</a:t>
            </a:r>
            <a:r>
              <a:rPr lang="en-IN" sz="1600" dirty="0" smtClean="0"/>
              <a:t>	   </a:t>
            </a:r>
            <a:r>
              <a:rPr lang="en-IN" sz="1600" dirty="0"/>
              <a:t>SEPAKTAKRAW  </a:t>
            </a:r>
            <a:r>
              <a:rPr lang="en-IN" sz="1600" dirty="0" smtClean="0"/>
              <a:t>  	 </a:t>
            </a:r>
            <a:r>
              <a:rPr lang="en-IN" sz="1600" b="1" dirty="0"/>
              <a:t>BRONZE</a:t>
            </a:r>
            <a:endParaRPr lang="en-IN" sz="1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43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IN" sz="3600" b="1" u="sng" dirty="0">
                <a:solidFill>
                  <a:srgbClr val="C00000"/>
                </a:solidFill>
              </a:rPr>
              <a:t>NATIONAL LEVEL MEDAL &amp; PARTICIPATION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21744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IN" sz="1500" dirty="0" smtClean="0"/>
              <a:t>GOUTHAM	 </a:t>
            </a:r>
            <a:r>
              <a:rPr lang="en-IN" sz="1500" dirty="0"/>
              <a:t>	</a:t>
            </a:r>
            <a:r>
              <a:rPr lang="en-IN" sz="1500" dirty="0" err="1"/>
              <a:t>Iyrs</a:t>
            </a:r>
            <a:r>
              <a:rPr lang="en-IN" sz="1500" dirty="0"/>
              <a:t>   </a:t>
            </a:r>
            <a:r>
              <a:rPr lang="en-IN" sz="1500" dirty="0" smtClean="0"/>
              <a:t>	 </a:t>
            </a:r>
            <a:r>
              <a:rPr lang="en-IN" sz="1500" dirty="0"/>
              <a:t>MSc. Botany	</a:t>
            </a:r>
            <a:r>
              <a:rPr lang="en-IN" sz="1500" dirty="0" smtClean="0"/>
              <a:t>National </a:t>
            </a:r>
            <a:r>
              <a:rPr lang="en-IN" sz="1500" dirty="0"/>
              <a:t>Rural Boxing Gold Medal 2019</a:t>
            </a:r>
          </a:p>
          <a:p>
            <a:pPr lvl="0">
              <a:buFont typeface="+mj-lt"/>
              <a:buAutoNum type="arabicPeriod"/>
            </a:pPr>
            <a:r>
              <a:rPr lang="en-IN" sz="1500" dirty="0"/>
              <a:t>ANTHONIS	</a:t>
            </a:r>
            <a:r>
              <a:rPr lang="en-IN" sz="1500" dirty="0" smtClean="0"/>
              <a:t>	3yrs </a:t>
            </a:r>
            <a:r>
              <a:rPr lang="en-IN" sz="1500" dirty="0"/>
              <a:t>	B.com fin 		</a:t>
            </a:r>
            <a:r>
              <a:rPr lang="en-IN" sz="1500" dirty="0" smtClean="0"/>
              <a:t>  </a:t>
            </a:r>
            <a:r>
              <a:rPr lang="en-IN" sz="1500" dirty="0"/>
              <a:t>National Rural Boxing Gold Medal</a:t>
            </a:r>
          </a:p>
          <a:p>
            <a:pPr lvl="0">
              <a:buFont typeface="+mj-lt"/>
              <a:buAutoNum type="arabicPeriod"/>
            </a:pPr>
            <a:r>
              <a:rPr lang="en-IN" sz="1500" dirty="0"/>
              <a:t>ALTHAF OMAR	</a:t>
            </a:r>
            <a:r>
              <a:rPr lang="en-IN" sz="1500" dirty="0" smtClean="0"/>
              <a:t>	1yrs</a:t>
            </a:r>
            <a:r>
              <a:rPr lang="en-IN" sz="1500" dirty="0"/>
              <a:t>	</a:t>
            </a:r>
            <a:r>
              <a:rPr lang="en-IN" sz="1500" dirty="0" err="1"/>
              <a:t>BVc</a:t>
            </a:r>
            <a:r>
              <a:rPr lang="en-IN" sz="1500" dirty="0"/>
              <a:t> </a:t>
            </a:r>
            <a:r>
              <a:rPr lang="en-IN" sz="1500" dirty="0" err="1"/>
              <a:t>Foren</a:t>
            </a:r>
            <a:r>
              <a:rPr lang="en-IN" sz="1500" dirty="0"/>
              <a:t>		</a:t>
            </a:r>
            <a:r>
              <a:rPr lang="en-IN" sz="1500" dirty="0" smtClean="0"/>
              <a:t>Powerlifting </a:t>
            </a:r>
            <a:r>
              <a:rPr lang="en-IN" sz="1500" dirty="0"/>
              <a:t>Sub Junior Silver medal  </a:t>
            </a:r>
          </a:p>
          <a:p>
            <a:pPr lvl="0">
              <a:buFont typeface="+mj-lt"/>
              <a:buAutoNum type="arabicPeriod"/>
            </a:pPr>
            <a:r>
              <a:rPr lang="en-IN" sz="1500" dirty="0"/>
              <a:t>ALEX JEROM	</a:t>
            </a:r>
            <a:r>
              <a:rPr lang="en-IN" sz="1500" dirty="0" smtClean="0"/>
              <a:t>	</a:t>
            </a:r>
            <a:r>
              <a:rPr lang="en-IN" sz="1500" dirty="0" err="1" smtClean="0"/>
              <a:t>Iyrs</a:t>
            </a:r>
            <a:r>
              <a:rPr lang="en-IN" sz="1500" dirty="0" smtClean="0"/>
              <a:t>    	</a:t>
            </a:r>
            <a:r>
              <a:rPr lang="en-IN" sz="1500" dirty="0" err="1" smtClean="0"/>
              <a:t>M.Com</a:t>
            </a:r>
            <a:r>
              <a:rPr lang="en-IN" sz="1500" dirty="0" smtClean="0"/>
              <a:t> </a:t>
            </a:r>
            <a:r>
              <a:rPr lang="en-IN" sz="1500" dirty="0"/>
              <a:t>		</a:t>
            </a:r>
            <a:r>
              <a:rPr lang="en-IN" sz="1500" dirty="0" smtClean="0"/>
              <a:t> </a:t>
            </a:r>
            <a:r>
              <a:rPr lang="en-IN" sz="1500" dirty="0"/>
              <a:t>first Position in 44</a:t>
            </a:r>
            <a:r>
              <a:rPr lang="en-IN" sz="1500" baseline="30000" dirty="0"/>
              <a:t>th</a:t>
            </a:r>
            <a:r>
              <a:rPr lang="en-IN" sz="1500" dirty="0"/>
              <a:t>  senior national     						    championship </a:t>
            </a:r>
            <a:endParaRPr lang="en-IN" sz="1500" dirty="0" smtClean="0"/>
          </a:p>
          <a:p>
            <a:pPr lvl="0">
              <a:buFont typeface="+mj-lt"/>
              <a:buAutoNum type="arabicPeriod"/>
            </a:pPr>
            <a:r>
              <a:rPr lang="en-IN" sz="1500" dirty="0" smtClean="0"/>
              <a:t>YADHUKRISHAN </a:t>
            </a:r>
            <a:r>
              <a:rPr lang="en-IN" sz="1500" dirty="0"/>
              <a:t>	</a:t>
            </a:r>
            <a:r>
              <a:rPr lang="en-IN" sz="1500" dirty="0" smtClean="0"/>
              <a:t>	1yrs </a:t>
            </a:r>
            <a:r>
              <a:rPr lang="en-IN" sz="1500" dirty="0"/>
              <a:t>	BA </a:t>
            </a:r>
            <a:r>
              <a:rPr lang="en-IN" sz="1500" dirty="0" err="1"/>
              <a:t>Eng&amp;His</a:t>
            </a:r>
            <a:r>
              <a:rPr lang="en-IN" sz="1500" dirty="0"/>
              <a:t>	</a:t>
            </a:r>
            <a:r>
              <a:rPr lang="en-IN" sz="1500" dirty="0" smtClean="0"/>
              <a:t>	 Senior </a:t>
            </a:r>
            <a:r>
              <a:rPr lang="en-IN" sz="1500" dirty="0"/>
              <a:t>National Bronze Medal in Doubles </a:t>
            </a:r>
            <a:r>
              <a:rPr lang="en-IN" sz="1500" dirty="0" smtClean="0"/>
              <a:t>						Sepak Takraw Event held at </a:t>
            </a:r>
            <a:r>
              <a:rPr lang="en-IN" sz="1500" dirty="0" err="1" smtClean="0"/>
              <a:t>Ranji</a:t>
            </a:r>
            <a:r>
              <a:rPr lang="en-IN" sz="1500" dirty="0" smtClean="0"/>
              <a:t> , </a:t>
            </a:r>
            <a:r>
              <a:rPr lang="en-IN" sz="1500" dirty="0" err="1" smtClean="0"/>
              <a:t>Jarkhand</a:t>
            </a:r>
            <a:r>
              <a:rPr lang="en-IN" sz="1500" dirty="0" smtClean="0"/>
              <a:t> </a:t>
            </a:r>
          </a:p>
          <a:p>
            <a:pPr lvl="0">
              <a:buFont typeface="+mj-lt"/>
              <a:buAutoNum type="arabicPeriod" startAt="6"/>
            </a:pPr>
            <a:r>
              <a:rPr lang="en-IN" sz="1500" dirty="0" smtClean="0"/>
              <a:t>GAUTHAM </a:t>
            </a:r>
            <a:r>
              <a:rPr lang="en-IN" sz="1500" dirty="0"/>
              <a:t>	</a:t>
            </a:r>
            <a:r>
              <a:rPr lang="en-IN" sz="1500" dirty="0" smtClean="0"/>
              <a:t>	1yrs </a:t>
            </a:r>
            <a:r>
              <a:rPr lang="en-IN" sz="1500" dirty="0"/>
              <a:t>	MSc </a:t>
            </a:r>
            <a:r>
              <a:rPr lang="en-IN" sz="1500" dirty="0" err="1" smtClean="0"/>
              <a:t>Bota</a:t>
            </a:r>
            <a:r>
              <a:rPr lang="en-IN" sz="1500" dirty="0" smtClean="0"/>
              <a:t> </a:t>
            </a:r>
            <a:r>
              <a:rPr lang="en-IN" sz="1500" dirty="0"/>
              <a:t>		</a:t>
            </a:r>
            <a:r>
              <a:rPr lang="en-IN" sz="1500" dirty="0" smtClean="0"/>
              <a:t>Participation </a:t>
            </a:r>
            <a:r>
              <a:rPr lang="en-IN" sz="1500" dirty="0"/>
              <a:t>in 2</a:t>
            </a:r>
            <a:r>
              <a:rPr lang="en-IN" sz="1500" baseline="30000" dirty="0"/>
              <a:t>nd</a:t>
            </a:r>
            <a:r>
              <a:rPr lang="en-IN" sz="1500" dirty="0"/>
              <a:t> National Federation </a:t>
            </a:r>
            <a:r>
              <a:rPr lang="en-IN" sz="1500" dirty="0" smtClean="0"/>
              <a:t>						Amateur Boxing </a:t>
            </a:r>
            <a:r>
              <a:rPr lang="en-IN" sz="1500" dirty="0"/>
              <a:t>Championship Held at Goa </a:t>
            </a:r>
          </a:p>
          <a:p>
            <a:pPr lvl="0">
              <a:buFont typeface="+mj-lt"/>
              <a:buAutoNum type="arabicPeriod" startAt="6"/>
            </a:pPr>
            <a:r>
              <a:rPr lang="en-IN" sz="1500" dirty="0"/>
              <a:t>GOKUL KRISHNA 	</a:t>
            </a:r>
            <a:r>
              <a:rPr lang="en-IN" sz="1500" dirty="0" smtClean="0"/>
              <a:t>	 3yrs </a:t>
            </a:r>
            <a:r>
              <a:rPr lang="en-IN" sz="1500" dirty="0"/>
              <a:t>	 B.com		</a:t>
            </a:r>
            <a:r>
              <a:rPr lang="en-IN" sz="1500" dirty="0" smtClean="0"/>
              <a:t> Participation in 2</a:t>
            </a:r>
            <a:r>
              <a:rPr lang="en-IN" sz="1500" baseline="30000" dirty="0" smtClean="0"/>
              <a:t>nd</a:t>
            </a:r>
            <a:r>
              <a:rPr lang="en-IN" sz="1500" dirty="0" smtClean="0"/>
              <a:t> National Federation 						amateur   Boxing Championship Held at 						Goa </a:t>
            </a:r>
          </a:p>
          <a:p>
            <a:pPr lvl="0">
              <a:buFont typeface="+mj-lt"/>
              <a:buAutoNum type="arabicPeriod" startAt="6"/>
            </a:pPr>
            <a:r>
              <a:rPr lang="en-IN" sz="1500" dirty="0" smtClean="0"/>
              <a:t>ROHITH  P.S             		  1yrs    	 </a:t>
            </a:r>
            <a:r>
              <a:rPr lang="en-IN" sz="1500" dirty="0" err="1" smtClean="0"/>
              <a:t>B.A.Eco</a:t>
            </a:r>
            <a:r>
              <a:rPr lang="en-IN" sz="1500" dirty="0" smtClean="0"/>
              <a:t>	</a:t>
            </a:r>
            <a:r>
              <a:rPr lang="en-IN" sz="1500" dirty="0"/>
              <a:t>	</a:t>
            </a:r>
            <a:r>
              <a:rPr lang="en-IN" sz="1500" dirty="0" smtClean="0"/>
              <a:t> Gold medal in  2</a:t>
            </a:r>
            <a:r>
              <a:rPr lang="en-IN" sz="1500" baseline="30000" dirty="0" smtClean="0"/>
              <a:t>nd</a:t>
            </a:r>
            <a:r>
              <a:rPr lang="en-IN" sz="1500" dirty="0" smtClean="0"/>
              <a:t> National Federation 						</a:t>
            </a:r>
            <a:r>
              <a:rPr lang="en-IN" sz="1500" dirty="0" err="1" smtClean="0"/>
              <a:t>amateurBoxing</a:t>
            </a:r>
            <a:r>
              <a:rPr lang="en-IN" sz="1500" dirty="0" smtClean="0"/>
              <a:t> Championship Held at Goa</a:t>
            </a:r>
          </a:p>
          <a:p>
            <a:pPr lvl="0">
              <a:buFont typeface="+mj-lt"/>
              <a:buAutoNum type="arabicPeriod" startAt="9"/>
            </a:pPr>
            <a:r>
              <a:rPr lang="en-IN" sz="1500" dirty="0" smtClean="0"/>
              <a:t>SUDHEV </a:t>
            </a:r>
            <a:r>
              <a:rPr lang="en-IN" sz="1500" dirty="0"/>
              <a:t>M. N          </a:t>
            </a:r>
            <a:r>
              <a:rPr lang="en-IN" sz="1500" dirty="0" smtClean="0"/>
              <a:t>	  </a:t>
            </a:r>
            <a:r>
              <a:rPr lang="en-IN" sz="1500" dirty="0"/>
              <a:t>2yrs 	</a:t>
            </a:r>
            <a:r>
              <a:rPr lang="en-IN" sz="1500" dirty="0" err="1"/>
              <a:t>B.A.Eco</a:t>
            </a:r>
            <a:r>
              <a:rPr lang="en-IN" sz="1500" dirty="0"/>
              <a:t> 	</a:t>
            </a:r>
            <a:r>
              <a:rPr lang="en-IN" sz="1500" dirty="0" smtClean="0"/>
              <a:t>  	 </a:t>
            </a:r>
            <a:r>
              <a:rPr lang="en-IN" sz="1500" dirty="0"/>
              <a:t>Gold  Rural Games National </a:t>
            </a:r>
            <a:r>
              <a:rPr lang="en-IN" sz="1500" dirty="0" smtClean="0"/>
              <a:t>Federation 						Cup 20  Held </a:t>
            </a:r>
            <a:r>
              <a:rPr lang="en-IN" sz="1500" dirty="0"/>
              <a:t>at </a:t>
            </a:r>
            <a:r>
              <a:rPr lang="en-IN" sz="1500" dirty="0" err="1"/>
              <a:t>Gujarath</a:t>
            </a:r>
            <a:r>
              <a:rPr lang="en-IN" sz="1500" dirty="0"/>
              <a:t> May 4</a:t>
            </a:r>
            <a:r>
              <a:rPr lang="en-IN" sz="1500" baseline="30000" dirty="0"/>
              <a:t>th</a:t>
            </a:r>
            <a:r>
              <a:rPr lang="en-IN" sz="1500" dirty="0"/>
              <a:t> &amp; </a:t>
            </a:r>
            <a:r>
              <a:rPr lang="en-IN" sz="1500" dirty="0" smtClean="0"/>
              <a:t>5</a:t>
            </a:r>
            <a:r>
              <a:rPr lang="en-IN" sz="1500" baseline="30000" dirty="0" smtClean="0"/>
              <a:t>th</a:t>
            </a:r>
            <a:r>
              <a:rPr lang="en-IN" sz="1500" dirty="0" smtClean="0"/>
              <a:t>  </a:t>
            </a:r>
          </a:p>
          <a:p>
            <a:pPr lvl="0">
              <a:buFont typeface="+mj-lt"/>
              <a:buAutoNum type="arabicPeriod" startAt="9"/>
            </a:pPr>
            <a:r>
              <a:rPr lang="en-IN" sz="1500" dirty="0" smtClean="0"/>
              <a:t>SRIRAG</a:t>
            </a:r>
            <a:r>
              <a:rPr lang="en-IN" sz="1500" dirty="0"/>
              <a:t>. K. G          </a:t>
            </a:r>
            <a:r>
              <a:rPr lang="en-IN" sz="1500" dirty="0" smtClean="0"/>
              <a:t>	  	2yrs   </a:t>
            </a:r>
            <a:r>
              <a:rPr lang="en-IN" sz="1500" dirty="0"/>
              <a:t>	</a:t>
            </a:r>
            <a:r>
              <a:rPr lang="en-IN" sz="1500" dirty="0" err="1"/>
              <a:t>B.A.Eco</a:t>
            </a:r>
            <a:r>
              <a:rPr lang="en-IN" sz="1500" dirty="0"/>
              <a:t>      	</a:t>
            </a:r>
            <a:r>
              <a:rPr lang="en-IN" sz="1500" dirty="0" smtClean="0"/>
              <a:t>	 Gold  </a:t>
            </a:r>
            <a:r>
              <a:rPr lang="en-IN" sz="1500" dirty="0"/>
              <a:t>Rural Games National Federation </a:t>
            </a:r>
            <a:r>
              <a:rPr lang="en-IN" sz="1500" dirty="0" smtClean="0"/>
              <a:t>						Cup </a:t>
            </a:r>
            <a:r>
              <a:rPr lang="en-IN" sz="1500" dirty="0"/>
              <a:t>2019 </a:t>
            </a:r>
            <a:r>
              <a:rPr lang="en-IN" sz="1500" dirty="0" smtClean="0"/>
              <a:t>Held </a:t>
            </a:r>
            <a:r>
              <a:rPr lang="en-IN" sz="1500" dirty="0"/>
              <a:t>at </a:t>
            </a:r>
            <a:r>
              <a:rPr lang="en-IN" sz="1500" dirty="0" err="1"/>
              <a:t>Gujarath</a:t>
            </a:r>
            <a:r>
              <a:rPr lang="en-IN" sz="1500" dirty="0"/>
              <a:t> May 4</a:t>
            </a:r>
            <a:r>
              <a:rPr lang="en-IN" sz="1500" baseline="30000" dirty="0"/>
              <a:t>th</a:t>
            </a:r>
            <a:r>
              <a:rPr lang="en-IN" sz="1500" dirty="0"/>
              <a:t> &amp; </a:t>
            </a:r>
            <a:r>
              <a:rPr lang="en-IN" sz="1500" dirty="0" smtClean="0"/>
              <a:t>5</a:t>
            </a:r>
            <a:r>
              <a:rPr lang="en-IN" sz="1500" baseline="30000" dirty="0" smtClean="0"/>
              <a:t>th</a:t>
            </a:r>
            <a:endParaRPr lang="en-IN" sz="15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47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14" y="0"/>
            <a:ext cx="9149414" cy="685800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11"/>
            </a:pPr>
            <a:r>
              <a:rPr lang="en-IN" sz="1400" dirty="0"/>
              <a:t>MOHAMMED SAMSHAD M N   </a:t>
            </a:r>
            <a:r>
              <a:rPr lang="en-IN" sz="1400" dirty="0" smtClean="0"/>
              <a:t>	 </a:t>
            </a:r>
            <a:r>
              <a:rPr lang="en-IN" sz="1400" dirty="0"/>
              <a:t>2yrs   	B.A. visual  	</a:t>
            </a:r>
            <a:r>
              <a:rPr lang="en-IN" sz="1400" dirty="0" smtClean="0"/>
              <a:t> </a:t>
            </a:r>
            <a:r>
              <a:rPr lang="en-IN" sz="1400" dirty="0"/>
              <a:t>	</a:t>
            </a:r>
            <a:r>
              <a:rPr lang="en-IN" sz="1400" dirty="0" smtClean="0"/>
              <a:t> </a:t>
            </a:r>
            <a:r>
              <a:rPr lang="en-IN" sz="1400" dirty="0"/>
              <a:t>Silver  Rural Games National Federation </a:t>
            </a:r>
            <a:r>
              <a:rPr lang="en-IN" sz="1400" dirty="0" smtClean="0"/>
              <a:t>						Cup2019 Held </a:t>
            </a:r>
            <a:r>
              <a:rPr lang="en-IN" sz="1400" dirty="0"/>
              <a:t>at </a:t>
            </a:r>
            <a:r>
              <a:rPr lang="en-IN" sz="1400" dirty="0" err="1"/>
              <a:t>Gujarath</a:t>
            </a:r>
            <a:r>
              <a:rPr lang="en-IN" sz="1400" dirty="0"/>
              <a:t> May 4</a:t>
            </a:r>
            <a:r>
              <a:rPr lang="en-IN" sz="1400" baseline="30000" dirty="0"/>
              <a:t>th</a:t>
            </a:r>
            <a:r>
              <a:rPr lang="en-IN" sz="1400" dirty="0"/>
              <a:t> &amp; 5</a:t>
            </a:r>
            <a:r>
              <a:rPr lang="en-IN" sz="1400" baseline="30000" dirty="0"/>
              <a:t>th</a:t>
            </a:r>
            <a:r>
              <a:rPr lang="en-IN" sz="1400" dirty="0"/>
              <a:t> </a:t>
            </a:r>
            <a:r>
              <a:rPr lang="en-IN" sz="1400" dirty="0" smtClean="0"/>
              <a:t>2019 </a:t>
            </a:r>
          </a:p>
          <a:p>
            <a:pPr lvl="0">
              <a:buFont typeface="+mj-lt"/>
              <a:buAutoNum type="arabicPeriod" startAt="11"/>
            </a:pPr>
            <a:r>
              <a:rPr lang="en-IN" sz="1400" dirty="0" smtClean="0"/>
              <a:t>SUDHARSHAN</a:t>
            </a:r>
            <a:r>
              <a:rPr lang="en-IN" sz="1400" dirty="0"/>
              <a:t>	    </a:t>
            </a:r>
            <a:r>
              <a:rPr lang="en-IN" sz="1400" dirty="0" smtClean="0"/>
              <a:t>	2yrs </a:t>
            </a:r>
            <a:r>
              <a:rPr lang="en-IN" sz="1400" dirty="0"/>
              <a:t>	</a:t>
            </a:r>
            <a:r>
              <a:rPr lang="en-IN" sz="1400" dirty="0" smtClean="0"/>
              <a:t> B A .ENG </a:t>
            </a:r>
            <a:r>
              <a:rPr lang="en-IN" sz="1400" dirty="0"/>
              <a:t>		</a:t>
            </a:r>
            <a:r>
              <a:rPr lang="en-IN" sz="1400" dirty="0" smtClean="0"/>
              <a:t> </a:t>
            </a:r>
            <a:r>
              <a:rPr lang="en-IN" sz="1400" dirty="0"/>
              <a:t>Shooting National Level Participation</a:t>
            </a:r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JOHN N. J 	      </a:t>
            </a:r>
            <a:r>
              <a:rPr lang="en-IN" sz="1400" dirty="0" smtClean="0"/>
              <a:t>	3yrs </a:t>
            </a:r>
            <a:r>
              <a:rPr lang="en-IN" sz="1400" dirty="0"/>
              <a:t>	BSc. </a:t>
            </a:r>
            <a:r>
              <a:rPr lang="en-IN" sz="1400" dirty="0" err="1"/>
              <a:t>Stasti</a:t>
            </a:r>
            <a:r>
              <a:rPr lang="en-IN" sz="1400" dirty="0"/>
              <a:t>		</a:t>
            </a:r>
            <a:r>
              <a:rPr lang="en-IN" sz="1400" dirty="0" smtClean="0"/>
              <a:t>Participation </a:t>
            </a:r>
            <a:r>
              <a:rPr lang="en-IN" sz="1400" dirty="0"/>
              <a:t>in 9</a:t>
            </a:r>
            <a:r>
              <a:rPr lang="en-IN" sz="1400" baseline="30000" dirty="0"/>
              <a:t>th</a:t>
            </a:r>
            <a:r>
              <a:rPr lang="en-IN" sz="1400" dirty="0"/>
              <a:t> senior national </a:t>
            </a:r>
            <a:r>
              <a:rPr lang="en-IN" sz="1400" dirty="0" err="1"/>
              <a:t>Kurash</a:t>
            </a:r>
            <a:r>
              <a:rPr lang="en-IN" sz="1400" dirty="0"/>
              <a:t> 		                                                       </a:t>
            </a:r>
            <a:r>
              <a:rPr lang="en-IN" sz="1400" dirty="0" smtClean="0"/>
              <a:t>		Championship </a:t>
            </a:r>
            <a:r>
              <a:rPr lang="en-IN" sz="1400" dirty="0"/>
              <a:t>held at </a:t>
            </a:r>
            <a:r>
              <a:rPr lang="en-IN" sz="1400" dirty="0" err="1"/>
              <a:t>Maharastra</a:t>
            </a:r>
            <a:r>
              <a:rPr lang="en-IN" sz="1400" dirty="0"/>
              <a:t> on Dec.27-30 				</a:t>
            </a:r>
            <a:r>
              <a:rPr lang="en-IN" sz="1400" dirty="0" smtClean="0"/>
              <a:t>		2019</a:t>
            </a:r>
            <a:endParaRPr lang="en-IN" sz="1400" dirty="0"/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PRANAV. H 		</a:t>
            </a:r>
            <a:r>
              <a:rPr lang="en-IN" sz="1400" dirty="0" smtClean="0"/>
              <a:t>3yrs </a:t>
            </a:r>
            <a:r>
              <a:rPr lang="en-IN" sz="1400" dirty="0"/>
              <a:t>	BSc. Chemistry 	 </a:t>
            </a:r>
            <a:r>
              <a:rPr lang="en-IN" sz="1400" dirty="0" smtClean="0"/>
              <a:t>Participation </a:t>
            </a:r>
            <a:r>
              <a:rPr lang="en-IN" sz="1400" dirty="0"/>
              <a:t>in 9</a:t>
            </a:r>
            <a:r>
              <a:rPr lang="en-IN" sz="1400" baseline="30000" dirty="0"/>
              <a:t>th</a:t>
            </a:r>
            <a:r>
              <a:rPr lang="en-IN" sz="1400" dirty="0"/>
              <a:t> senior national </a:t>
            </a:r>
            <a:r>
              <a:rPr lang="en-IN" sz="1400" dirty="0" err="1"/>
              <a:t>Kurash</a:t>
            </a:r>
            <a:r>
              <a:rPr lang="en-IN" sz="1400" dirty="0"/>
              <a:t> 		                                                           </a:t>
            </a:r>
            <a:r>
              <a:rPr lang="en-IN" sz="1400" dirty="0" smtClean="0"/>
              <a:t>		 </a:t>
            </a:r>
            <a:r>
              <a:rPr lang="en-IN" sz="1400" dirty="0"/>
              <a:t>Championship held at </a:t>
            </a:r>
            <a:r>
              <a:rPr lang="en-IN" sz="1400" dirty="0" err="1"/>
              <a:t>Maharastra</a:t>
            </a:r>
            <a:r>
              <a:rPr lang="en-IN" sz="1400" dirty="0"/>
              <a:t> on Dec.27-3					</a:t>
            </a:r>
            <a:r>
              <a:rPr lang="en-IN" sz="1400" dirty="0" smtClean="0"/>
              <a:t>	2019       </a:t>
            </a:r>
            <a:endParaRPr lang="en-IN" sz="1400" dirty="0"/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AKHIL MOHANAN 	</a:t>
            </a:r>
            <a:r>
              <a:rPr lang="en-IN" sz="1400" dirty="0" smtClean="0"/>
              <a:t>	1yrs</a:t>
            </a:r>
            <a:r>
              <a:rPr lang="en-IN" sz="1400" dirty="0"/>
              <a:t>	 BMMC	 	</a:t>
            </a:r>
            <a:r>
              <a:rPr lang="en-IN" sz="1400" dirty="0" smtClean="0"/>
              <a:t>  </a:t>
            </a:r>
            <a:r>
              <a:rPr lang="en-IN" sz="1400" dirty="0"/>
              <a:t>Cycling National Level participation 	</a:t>
            </a:r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ATHULYA 		</a:t>
            </a:r>
            <a:r>
              <a:rPr lang="en-IN" sz="1400" dirty="0" smtClean="0"/>
              <a:t>2yrs     	MSc </a:t>
            </a:r>
            <a:r>
              <a:rPr lang="en-IN" sz="1400" dirty="0" err="1"/>
              <a:t>Phy</a:t>
            </a:r>
            <a:r>
              <a:rPr lang="en-IN" sz="1400" dirty="0"/>
              <a:t>		</a:t>
            </a:r>
            <a:r>
              <a:rPr lang="en-IN" sz="1400" dirty="0" smtClean="0"/>
              <a:t>   Cycling </a:t>
            </a:r>
            <a:r>
              <a:rPr lang="en-IN" sz="1400" dirty="0"/>
              <a:t>National Level participation</a:t>
            </a:r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ROSHAN GIGI	</a:t>
            </a:r>
            <a:r>
              <a:rPr lang="en-IN" sz="1400" dirty="0" smtClean="0"/>
              <a:t>	2yrs    	 </a:t>
            </a:r>
            <a:r>
              <a:rPr lang="en-IN" sz="1400" dirty="0"/>
              <a:t>B A .ENG 	 	</a:t>
            </a:r>
            <a:r>
              <a:rPr lang="en-IN" sz="1400" dirty="0" smtClean="0"/>
              <a:t> </a:t>
            </a:r>
            <a:r>
              <a:rPr lang="en-IN" sz="1400" dirty="0"/>
              <a:t>Football (</a:t>
            </a:r>
            <a:r>
              <a:rPr lang="en-IN" sz="1400" dirty="0" err="1"/>
              <a:t>Santhosh</a:t>
            </a:r>
            <a:r>
              <a:rPr lang="en-IN" sz="1400" dirty="0"/>
              <a:t> Trophy) Participation  	</a:t>
            </a:r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SOORAJ . MR 	</a:t>
            </a:r>
            <a:r>
              <a:rPr lang="en-IN" sz="1400" dirty="0" smtClean="0"/>
              <a:t>	2yrs</a:t>
            </a:r>
            <a:r>
              <a:rPr lang="en-IN" sz="1400" dirty="0"/>
              <a:t>	  M.COM	 	</a:t>
            </a:r>
            <a:r>
              <a:rPr lang="en-IN" sz="1400" dirty="0" smtClean="0"/>
              <a:t>Chess </a:t>
            </a:r>
            <a:r>
              <a:rPr lang="en-IN" sz="1400" dirty="0"/>
              <a:t>National Level Participation </a:t>
            </a:r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VISHOY . V		</a:t>
            </a:r>
            <a:r>
              <a:rPr lang="en-IN" sz="1400" dirty="0" smtClean="0"/>
              <a:t>1yrs     	MSW</a:t>
            </a:r>
            <a:r>
              <a:rPr lang="en-IN" sz="1400" dirty="0"/>
              <a:t>	</a:t>
            </a:r>
            <a:r>
              <a:rPr lang="en-IN" sz="1400" dirty="0" smtClean="0"/>
              <a:t>	 </a:t>
            </a:r>
            <a:r>
              <a:rPr lang="en-IN" sz="1400" dirty="0"/>
              <a:t>Senior National Sepak </a:t>
            </a:r>
            <a:r>
              <a:rPr lang="en-IN" sz="1400" dirty="0" smtClean="0"/>
              <a:t>Takraw </a:t>
            </a:r>
            <a:r>
              <a:rPr lang="en-IN" sz="1400" dirty="0"/>
              <a:t>Event held at </a:t>
            </a:r>
            <a:r>
              <a:rPr lang="en-IN" sz="1400" dirty="0" smtClean="0"/>
              <a:t>						</a:t>
            </a:r>
            <a:r>
              <a:rPr lang="en-IN" sz="1400" dirty="0" err="1" smtClean="0"/>
              <a:t>Ranji</a:t>
            </a:r>
            <a:r>
              <a:rPr lang="en-IN" sz="1400" dirty="0" smtClean="0"/>
              <a:t> </a:t>
            </a:r>
            <a:r>
              <a:rPr lang="en-IN" sz="1400" dirty="0"/>
              <a:t>, </a:t>
            </a:r>
            <a:r>
              <a:rPr lang="en-IN" sz="1400" dirty="0" err="1"/>
              <a:t>Jarkhand</a:t>
            </a:r>
            <a:r>
              <a:rPr lang="en-IN" sz="1400" dirty="0"/>
              <a:t> </a:t>
            </a:r>
            <a:endParaRPr lang="en-IN" sz="1400" dirty="0" smtClean="0"/>
          </a:p>
          <a:p>
            <a:pPr lvl="0">
              <a:buFont typeface="+mj-lt"/>
              <a:buAutoNum type="arabicPeriod" startAt="11"/>
            </a:pPr>
            <a:endParaRPr lang="en-IN" sz="1400" dirty="0"/>
          </a:p>
          <a:p>
            <a:pPr lvl="0">
              <a:buFont typeface="+mj-lt"/>
              <a:buAutoNum type="arabicPeriod" startAt="11"/>
            </a:pPr>
            <a:r>
              <a:rPr lang="en-IN" sz="1400" dirty="0"/>
              <a:t>SURYAKIRAN V		1yrs	  MSW	 </a:t>
            </a:r>
            <a:r>
              <a:rPr lang="en-IN" sz="1400" dirty="0" smtClean="0"/>
              <a:t> </a:t>
            </a:r>
            <a:r>
              <a:rPr lang="en-IN" sz="1400" dirty="0"/>
              <a:t>	</a:t>
            </a:r>
            <a:r>
              <a:rPr lang="en-IN" sz="1400" dirty="0" smtClean="0"/>
              <a:t>Senior </a:t>
            </a:r>
            <a:r>
              <a:rPr lang="en-IN" sz="1400" dirty="0"/>
              <a:t>National Sepak </a:t>
            </a:r>
            <a:r>
              <a:rPr lang="en-IN" sz="1400" dirty="0" smtClean="0"/>
              <a:t>Takraw Event held at 						</a:t>
            </a:r>
            <a:r>
              <a:rPr lang="en-IN" sz="1400" dirty="0" err="1" smtClean="0"/>
              <a:t>Ranji</a:t>
            </a:r>
            <a:r>
              <a:rPr lang="en-IN" sz="1400" dirty="0" smtClean="0"/>
              <a:t> , </a:t>
            </a:r>
            <a:r>
              <a:rPr lang="en-IN" sz="1400" dirty="0" err="1" smtClean="0"/>
              <a:t>Jarkhand</a:t>
            </a:r>
            <a:r>
              <a:rPr lang="en-IN" sz="1400" dirty="0" smtClean="0"/>
              <a:t> </a:t>
            </a:r>
          </a:p>
          <a:p>
            <a:pPr lvl="0">
              <a:buFont typeface="+mj-lt"/>
              <a:buAutoNum type="arabicPeriod" startAt="11"/>
            </a:pPr>
            <a:r>
              <a:rPr lang="en-IN" sz="1500" dirty="0"/>
              <a:t>SOORAJ M R	      </a:t>
            </a:r>
            <a:r>
              <a:rPr lang="en-IN" sz="1500" dirty="0" smtClean="0"/>
              <a:t>	 </a:t>
            </a:r>
            <a:r>
              <a:rPr lang="en-IN" sz="1500" dirty="0"/>
              <a:t>1yrs    </a:t>
            </a:r>
            <a:r>
              <a:rPr lang="en-IN" sz="1500" dirty="0" smtClean="0"/>
              <a:t>	 </a:t>
            </a:r>
            <a:r>
              <a:rPr lang="en-IN" sz="1500" dirty="0"/>
              <a:t>M.COM		</a:t>
            </a:r>
            <a:r>
              <a:rPr lang="en-IN" sz="1500" dirty="0" smtClean="0"/>
              <a:t>Participation </a:t>
            </a:r>
            <a:r>
              <a:rPr lang="en-IN" sz="1500" dirty="0"/>
              <a:t>in  U25 National Participation </a:t>
            </a:r>
            <a:r>
              <a:rPr lang="en-IN" sz="1500" dirty="0" smtClean="0"/>
              <a:t>                                                                                            		 I				n </a:t>
            </a:r>
            <a:r>
              <a:rPr lang="en-IN" sz="1500" dirty="0"/>
              <a:t>Chess</a:t>
            </a:r>
          </a:p>
          <a:p>
            <a:pPr lvl="0">
              <a:buFont typeface="+mj-lt"/>
              <a:buAutoNum type="arabicPeriod" startAt="11"/>
            </a:pPr>
            <a:r>
              <a:rPr lang="en-IN" sz="1500" dirty="0"/>
              <a:t>ABILA P V		</a:t>
            </a:r>
            <a:r>
              <a:rPr lang="en-IN" sz="1500" dirty="0" smtClean="0"/>
              <a:t>1yrs</a:t>
            </a:r>
            <a:r>
              <a:rPr lang="en-IN" sz="1500" dirty="0"/>
              <a:t>	</a:t>
            </a:r>
            <a:r>
              <a:rPr lang="en-IN" sz="1500" dirty="0" err="1"/>
              <a:t>Bsc</a:t>
            </a:r>
            <a:r>
              <a:rPr lang="en-IN" sz="1500" dirty="0"/>
              <a:t> </a:t>
            </a:r>
            <a:r>
              <a:rPr lang="en-IN" sz="1500" dirty="0" err="1"/>
              <a:t>Phy</a:t>
            </a:r>
            <a:r>
              <a:rPr lang="en-IN" sz="1500" dirty="0"/>
              <a:t>		</a:t>
            </a:r>
            <a:r>
              <a:rPr lang="en-IN" sz="1500" dirty="0" smtClean="0"/>
              <a:t> </a:t>
            </a:r>
            <a:r>
              <a:rPr lang="en-IN" sz="1500" dirty="0"/>
              <a:t>Participation in Yoga championship </a:t>
            </a:r>
          </a:p>
          <a:p>
            <a:pPr marL="514350" indent="-514350">
              <a:buFont typeface="+mj-lt"/>
              <a:buAutoNum type="arabicPeriod" startAt="11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97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IN" b="1" u="sng" dirty="0">
                <a:solidFill>
                  <a:srgbClr val="C00000"/>
                </a:solidFill>
              </a:rPr>
              <a:t>List of University players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4" y="980728"/>
            <a:ext cx="9018501" cy="568863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IN" sz="1400" dirty="0"/>
              <a:t>ALBIN MATHEW		1yrs	B.COM	 		</a:t>
            </a:r>
            <a:r>
              <a:rPr lang="en-IN" sz="1400" dirty="0" smtClean="0"/>
              <a:t>WATER </a:t>
            </a:r>
            <a:r>
              <a:rPr lang="en-IN" sz="1400" dirty="0"/>
              <a:t>POLO 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AMAL M. B 		</a:t>
            </a:r>
            <a:r>
              <a:rPr lang="en-IN" sz="1400" dirty="0" smtClean="0"/>
              <a:t>3yrs</a:t>
            </a:r>
            <a:r>
              <a:rPr lang="en-IN" sz="1400" dirty="0"/>
              <a:t>	</a:t>
            </a:r>
            <a:r>
              <a:rPr lang="en-IN" sz="1400" dirty="0" err="1"/>
              <a:t>Comp.Science</a:t>
            </a:r>
            <a:r>
              <a:rPr lang="en-IN" sz="1400" dirty="0"/>
              <a:t>		</a:t>
            </a:r>
            <a:r>
              <a:rPr lang="en-IN" sz="1400" dirty="0" smtClean="0"/>
              <a:t>WATER </a:t>
            </a:r>
            <a:r>
              <a:rPr lang="en-IN" sz="1400" dirty="0"/>
              <a:t>POLO 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BIBIN. S 		</a:t>
            </a:r>
            <a:r>
              <a:rPr lang="en-IN" sz="1400" dirty="0" smtClean="0"/>
              <a:t>2yrs</a:t>
            </a:r>
            <a:r>
              <a:rPr lang="en-IN" sz="1400" dirty="0"/>
              <a:t>	BA Eng./ </a:t>
            </a:r>
            <a:r>
              <a:rPr lang="en-IN" sz="1400" dirty="0" err="1"/>
              <a:t>Hist</a:t>
            </a:r>
            <a:r>
              <a:rPr lang="en-IN" sz="1400" dirty="0"/>
              <a:t>		</a:t>
            </a:r>
            <a:r>
              <a:rPr lang="en-IN" sz="1400" dirty="0" smtClean="0"/>
              <a:t>WATER </a:t>
            </a:r>
            <a:r>
              <a:rPr lang="en-IN" sz="1400" dirty="0"/>
              <a:t>POLO 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DHANOOP. D 		</a:t>
            </a:r>
            <a:r>
              <a:rPr lang="en-IN" sz="1400" dirty="0" smtClean="0"/>
              <a:t>2yrs</a:t>
            </a:r>
            <a:r>
              <a:rPr lang="en-IN" sz="1400" dirty="0"/>
              <a:t>	B.A Econ			SWIMMING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SREELAL. S		</a:t>
            </a:r>
            <a:r>
              <a:rPr lang="en-IN" sz="1400" dirty="0" smtClean="0"/>
              <a:t>2yrs</a:t>
            </a:r>
            <a:r>
              <a:rPr lang="en-IN" sz="1400" dirty="0"/>
              <a:t>	B.A Econ			SWIMMING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NIDHIN . D 		</a:t>
            </a:r>
            <a:r>
              <a:rPr lang="en-IN" sz="1400" dirty="0" smtClean="0"/>
              <a:t>1yrs</a:t>
            </a:r>
            <a:r>
              <a:rPr lang="en-IN" sz="1400" dirty="0"/>
              <a:t>	BSc Maths			SWIMMING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KIRAN V. M 		</a:t>
            </a:r>
            <a:r>
              <a:rPr lang="en-IN" sz="1400" dirty="0" smtClean="0"/>
              <a:t>2yrs</a:t>
            </a:r>
            <a:r>
              <a:rPr lang="en-IN" sz="1400" dirty="0"/>
              <a:t>	BA </a:t>
            </a:r>
            <a:r>
              <a:rPr lang="en-IN" sz="1400" dirty="0" err="1"/>
              <a:t>Eng</a:t>
            </a:r>
            <a:r>
              <a:rPr lang="en-IN" sz="1400" dirty="0"/>
              <a:t>/ </a:t>
            </a:r>
            <a:r>
              <a:rPr lang="en-IN" sz="1400" dirty="0" err="1"/>
              <a:t>Hist</a:t>
            </a:r>
            <a:r>
              <a:rPr lang="en-IN" sz="1400" dirty="0"/>
              <a:t>		</a:t>
            </a:r>
            <a:r>
              <a:rPr lang="en-IN" sz="1400" dirty="0" smtClean="0"/>
              <a:t>	SWIMMING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ANANDHU M. B 		1yrs	B.com Banking		</a:t>
            </a:r>
            <a:r>
              <a:rPr lang="en-IN" sz="1400" dirty="0" smtClean="0"/>
              <a:t>SWIMMING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MUHAMMED ASHIQ HADDI     3yrs	BSc Bot			HOCKEY 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ADARSH SHANMUGAN 	1yrs	Econ			</a:t>
            </a:r>
            <a:r>
              <a:rPr lang="en-IN" sz="1400" dirty="0" smtClean="0"/>
              <a:t>HOCKEY 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SHIYAS P. S		</a:t>
            </a:r>
            <a:r>
              <a:rPr lang="en-IN" sz="1400" dirty="0" smtClean="0"/>
              <a:t>2yrs</a:t>
            </a:r>
            <a:r>
              <a:rPr lang="en-IN" sz="1400" dirty="0"/>
              <a:t>	BBA			</a:t>
            </a:r>
            <a:r>
              <a:rPr lang="en-IN" sz="1400" dirty="0" smtClean="0"/>
              <a:t>HOCKEY 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MELBIN BIJU		</a:t>
            </a:r>
            <a:r>
              <a:rPr lang="en-IN" sz="1400" dirty="0" smtClean="0"/>
              <a:t>1yrs</a:t>
            </a:r>
            <a:r>
              <a:rPr lang="en-IN" sz="1400" dirty="0"/>
              <a:t>	BSc </a:t>
            </a:r>
            <a:r>
              <a:rPr lang="en-IN" sz="1400" dirty="0" err="1"/>
              <a:t>Phy</a:t>
            </a:r>
            <a:r>
              <a:rPr lang="en-IN" sz="1400" dirty="0"/>
              <a:t>			ATHLETICS 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MUHAMMED RISWAN C	1yrs	BBA 			</a:t>
            </a:r>
            <a:r>
              <a:rPr lang="en-IN" sz="1400" dirty="0" smtClean="0"/>
              <a:t>ATHLETICS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ASWIN B SHANKAR		2yrs	BSc </a:t>
            </a:r>
            <a:r>
              <a:rPr lang="en-IN" sz="1400" dirty="0" err="1"/>
              <a:t>Com.sci</a:t>
            </a:r>
            <a:r>
              <a:rPr lang="en-IN" sz="1400" dirty="0"/>
              <a:t>		</a:t>
            </a:r>
            <a:r>
              <a:rPr lang="en-IN" sz="1400" dirty="0" smtClean="0"/>
              <a:t>	ATHLETICS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SHIYAZ P N		</a:t>
            </a:r>
            <a:r>
              <a:rPr lang="en-IN" sz="1400" dirty="0" smtClean="0"/>
              <a:t>1yrs</a:t>
            </a:r>
            <a:r>
              <a:rPr lang="en-IN" sz="1400" dirty="0"/>
              <a:t>	B.A. Econ			BOXING 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ABHAY KUMAR K </a:t>
            </a:r>
            <a:r>
              <a:rPr lang="en-IN" sz="1400" dirty="0" err="1"/>
              <a:t>K</a:t>
            </a:r>
            <a:r>
              <a:rPr lang="en-IN" sz="1400" dirty="0"/>
              <a:t>		2yrs	B.COM			</a:t>
            </a:r>
            <a:r>
              <a:rPr lang="en-IN" sz="1400" dirty="0" smtClean="0"/>
              <a:t>BOXING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SRIRAG K G	                      </a:t>
            </a:r>
            <a:r>
              <a:rPr lang="en-IN" sz="1400" dirty="0" smtClean="0"/>
              <a:t>2yrs</a:t>
            </a:r>
            <a:r>
              <a:rPr lang="en-IN" sz="1400" dirty="0"/>
              <a:t>	B.A. Econ 	              </a:t>
            </a:r>
            <a:r>
              <a:rPr lang="en-IN" sz="1400" dirty="0" smtClean="0"/>
              <a:t>        		 </a:t>
            </a:r>
            <a:r>
              <a:rPr lang="en-IN" sz="1400" dirty="0"/>
              <a:t>BOXING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SOORAJ M R		</a:t>
            </a:r>
            <a:r>
              <a:rPr lang="en-IN" sz="1400" dirty="0" smtClean="0"/>
              <a:t>1yrs</a:t>
            </a:r>
            <a:r>
              <a:rPr lang="en-IN" sz="1400" dirty="0"/>
              <a:t>	M.COM			CHESS</a:t>
            </a:r>
          </a:p>
          <a:p>
            <a:pPr lvl="0">
              <a:buFont typeface="+mj-lt"/>
              <a:buAutoNum type="arabicPeriod"/>
            </a:pPr>
            <a:r>
              <a:rPr lang="en-IN" sz="1400" dirty="0"/>
              <a:t>SIBIN PAUL		</a:t>
            </a:r>
            <a:r>
              <a:rPr lang="en-IN" sz="1400" dirty="0" smtClean="0"/>
              <a:t>N+1</a:t>
            </a:r>
            <a:r>
              <a:rPr lang="en-IN" sz="1400" dirty="0"/>
              <a:t>	BSc </a:t>
            </a:r>
            <a:r>
              <a:rPr lang="en-IN" sz="1400" dirty="0" err="1"/>
              <a:t>Com.Sci</a:t>
            </a:r>
            <a:r>
              <a:rPr lang="en-IN" sz="1400" dirty="0"/>
              <a:t> 		</a:t>
            </a:r>
            <a:r>
              <a:rPr lang="en-IN" sz="1400" dirty="0" smtClean="0"/>
              <a:t>	CHESS</a:t>
            </a:r>
            <a:endParaRPr lang="en-IN" sz="1400" dirty="0"/>
          </a:p>
          <a:p>
            <a:pPr lvl="0">
              <a:buFont typeface="+mj-lt"/>
              <a:buAutoNum type="arabicPeriod"/>
            </a:pPr>
            <a:r>
              <a:rPr lang="en-IN" sz="1400" dirty="0"/>
              <a:t>VIGNESH PUTHUR		1yrs	BA Eng./ </a:t>
            </a:r>
            <a:r>
              <a:rPr lang="en-IN" sz="1400" dirty="0" err="1"/>
              <a:t>Hist</a:t>
            </a:r>
            <a:r>
              <a:rPr lang="en-IN" sz="1400" dirty="0"/>
              <a:t>		</a:t>
            </a:r>
            <a:r>
              <a:rPr lang="en-IN" sz="1400" dirty="0" smtClean="0"/>
              <a:t>CRICKET </a:t>
            </a:r>
            <a:endParaRPr lang="en-IN" sz="1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4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843</Words>
  <Application>Microsoft Office PowerPoint</Application>
  <PresentationFormat>On-screen Show (4:3)</PresentationFormat>
  <Paragraphs>534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ST. THOMAS’ (Autonomous) COLLEGE Thrissur </vt:lpstr>
      <vt:lpstr>St. Thomas College Awarded the Dr.P.M Joseph Award for Best College Promoting Physical Education and Sports in India By PEFI (Physical Education Foundation of India) 2019. </vt:lpstr>
      <vt:lpstr>St.Thomas College Awarded the Runner Up Position of University of Calicut Aggregate Championship (Men Section) in the Academic Year 2019-20. </vt:lpstr>
      <vt:lpstr>St.Thomas College Awarded the 2nd Runner Up Position of University of Calicut Aggregate Championship in the Academic Year 2019-20. </vt:lpstr>
      <vt:lpstr>International medallist &amp;  Participation  </vt:lpstr>
      <vt:lpstr>ALL INDIA INTER UNIVERSITY  MEDALLIST  </vt:lpstr>
      <vt:lpstr>NATIONAL LEVEL MEDAL &amp; PARTICIPATION  </vt:lpstr>
      <vt:lpstr>PowerPoint Presentation</vt:lpstr>
      <vt:lpstr>List of University players </vt:lpstr>
      <vt:lpstr>PowerPoint Presentation</vt:lpstr>
      <vt:lpstr>PowerPoint Presentation</vt:lpstr>
      <vt:lpstr>UNIVERSITY  INTER COLLEGIATE LEVEL ACHIVEMENTS </vt:lpstr>
      <vt:lpstr>Hockey Team Won the Third Place  held at Christ college Irinjalakuda on September 28th to 29th of 2019 </vt:lpstr>
      <vt:lpstr>Swimming Team Won the First Place held at Aquatics complex  on October 10th to 11th of 2019 </vt:lpstr>
      <vt:lpstr>Individual Medal in Swimming  </vt:lpstr>
      <vt:lpstr>PowerPoint Presentation</vt:lpstr>
      <vt:lpstr>Water Polo team won the Second Place held at Aquatics complex  on October 10th to 11th of 2019.  </vt:lpstr>
      <vt:lpstr>Chess Men Team Won  the First Place  held at Mother college Peruvallur on  November 9th to 11th of 2019 </vt:lpstr>
      <vt:lpstr>  Chess Women  Team Won  the  Second  Place held at Mother college Peruvallur on  November 9th to 11th of 2019.  </vt:lpstr>
      <vt:lpstr>Cricket  Men  Team Won  the  First  Place held at SKV college Thrissur  on  November 20th to 22nd of 2019 </vt:lpstr>
      <vt:lpstr>Boxing Men Team won  the  first  place held at C P E Calicut University  on December  10th to 12th of 2019. </vt:lpstr>
      <vt:lpstr>Cycling Road  Trials (Women) the  first  place held at Chavakkad Beach in, on December  21st 2019   </vt:lpstr>
      <vt:lpstr>Cycling Road  Trials (Men) the  first  place held at Chavakkad Beach in, on December  21st 2019 </vt:lpstr>
      <vt:lpstr>Yoga Men  Team Won  the  first  place held at St. Mary’s  College  Thrissur on December  16th 2019 </vt:lpstr>
      <vt:lpstr>FENCING  team Won  the second place held at Vimala College , Thrissur on December  16th 2019 </vt:lpstr>
      <vt:lpstr>FENCING TEAM MEDALLIST  </vt:lpstr>
      <vt:lpstr>INDIVIDUAL MEDALS IN FENCING </vt:lpstr>
      <vt:lpstr>POWER LIFING team Won  the  second place held at St.Thomas College, Thope Indoor Stadium  Thrissur on January  10th 2020 </vt:lpstr>
      <vt:lpstr>  CYCLING TRACK (Men) Won the  first  place held at St. Thomas College, TCR  (Thorp Stadium) on January  24th 2020 </vt:lpstr>
      <vt:lpstr>Sepak takraw (M) team Won  the  first held at V.K.N Indoor stadium TCR on January 27th to 29th of 2020 </vt:lpstr>
      <vt:lpstr>CYCLING TRACK (Women) Won the  first  place held  S.H College , Chalakkudi    on February 24th 2020 </vt:lpstr>
      <vt:lpstr>Athletics (men) Won the fourth place held Calicut University Stadium on Dec 18th to 20th of 2019. </vt:lpstr>
      <vt:lpstr>WEIGHT LIFING  Men  team Won  the  second place held  at SKV C, Thrissur on December 1ST2019 </vt:lpstr>
      <vt:lpstr>  State Level Medal&amp; Participation   </vt:lpstr>
      <vt:lpstr>RESULT IN OTHER TOURNAMENT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THOMAS’ (Autonomous) COLLEGE Thrissur</dc:title>
  <dc:creator>user</dc:creator>
  <cp:lastModifiedBy>user</cp:lastModifiedBy>
  <cp:revision>17</cp:revision>
  <dcterms:created xsi:type="dcterms:W3CDTF">2021-01-23T04:32:59Z</dcterms:created>
  <dcterms:modified xsi:type="dcterms:W3CDTF">2021-01-24T11:08:51Z</dcterms:modified>
</cp:coreProperties>
</file>