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82" r:id="rId4"/>
    <p:sldId id="28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18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0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43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84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234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47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08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52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403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17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80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2BA9-9854-4364-BA3F-31996FCD779A}" type="datetimeFigureOut">
              <a:rPr lang="en-IN" smtClean="0"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97D4-93CA-4ED0-B996-6B75DB405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98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en-IN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</a:rPr>
              <a:t>ST. THOMAS’ (Autonomous) COLLEGE Thrissur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501008"/>
            <a:ext cx="8568952" cy="1752600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PHYSICAL 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ACHIVEMENTS 2017-18</a:t>
            </a:r>
            <a:endParaRPr lang="en-IN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8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OPEN NATIONAL POSITIONS 2017-18</a:t>
            </a:r>
            <a:endParaRPr lang="en-IN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109963"/>
              </p:ext>
            </p:extLst>
          </p:nvPr>
        </p:nvGraphicFramePr>
        <p:xfrm>
          <a:off x="179512" y="1196752"/>
          <a:ext cx="8784978" cy="56083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15666"/>
                <a:gridCol w="2348943"/>
                <a:gridCol w="2141787"/>
                <a:gridCol w="2013762"/>
                <a:gridCol w="1764820"/>
              </a:tblGrid>
              <a:tr h="557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SL. NO: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CHAMPIONSHIP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EVENT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POSITION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BIBIN JOY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JUNIOR NATIONAL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POWERLIFTING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FIRST (STRONGEST MAN OF INDIA)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 dirty="0">
                          <a:effectLst/>
                        </a:rPr>
                        <a:t>MOHAMMED SHAN A.S</a:t>
                      </a:r>
                      <a:endParaRPr lang="en-IN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JUNIOR NATIONAL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WEIGHTLIFTING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SECOND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PRAJITH R G </a:t>
                      </a:r>
                      <a:endParaRPr lang="en-IN" sz="16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SENIOR NATIONAL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WEIGHTLIFTING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PARTICIPATION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CHRISTOPHER C J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JUNIOR NATIONAL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POWERLIFTING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PARTICIPATION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JISMI P.A .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NATIONAL CHAMPIONSHIP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YOGA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FIRST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PRAJITH R G </a:t>
                      </a:r>
                      <a:endParaRPr lang="en-IN" sz="16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JUNIOR NATIONAL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WEIGHTLIFTING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PARTICIPATION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ABHIRAM C H 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UNDER 21 NATIONAL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CRICKET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PARTICIPATION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MAYMON POULOSE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NATIONAL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 dirty="0">
                          <a:effectLst/>
                        </a:rPr>
                        <a:t>110 MTR HURDLES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PARTICIPATION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ALEX JEROM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FEDERATION CUP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 dirty="0">
                          <a:effectLst/>
                        </a:rPr>
                        <a:t>YOGA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FIFTH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MOHAMMED SHAN A.S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JUNIOR NATIONALS @ANDHRA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 dirty="0">
                          <a:effectLst/>
                        </a:rPr>
                        <a:t>WEIGHT LIFTING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PARTICIPATION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DEVAPREDHAN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JUNIOR NATIONALS @ANDHRA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 dirty="0">
                          <a:effectLst/>
                        </a:rPr>
                        <a:t>WEIGHT LIFTING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FIFTH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20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FENCING(MEN)</a:t>
            </a:r>
            <a: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CALICUT UNIVERSITY CHAMPIONS 2017-18                                </a:t>
            </a:r>
            <a: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VIMALA COLLEGE, THRISSUR 16TH DEC., 2017</a:t>
            </a:r>
            <a: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042010"/>
              </p:ext>
            </p:extLst>
          </p:nvPr>
        </p:nvGraphicFramePr>
        <p:xfrm>
          <a:off x="251520" y="1340768"/>
          <a:ext cx="8640961" cy="504056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732285"/>
                <a:gridCol w="2709454"/>
                <a:gridCol w="1757483"/>
                <a:gridCol w="3441739"/>
              </a:tblGrid>
              <a:tr h="30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SL. NO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EVENT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POSITION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EPEE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1 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NIDHIN SURENDRAN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EPEE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FRANCE FRANCIS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FOIL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NIDHIN SURENDRAN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FOIL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STEBIN THOMAS K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SABRE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STEBIN THOMAS K 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SABRE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GEO FRANCIS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EPEE TEAM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1 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NIDHIN SURENDRAN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FRANCE FRANCIS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ALBERT 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78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MANIKANDAN K S 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FOIL TEAM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NIDHIN SURENDRAN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STEBIN THOMAS K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ALBERT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FEDARIC JOGI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SABRE TEAM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1 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STEBIN THOMAS K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>
                          <a:effectLst/>
                        </a:rPr>
                        <a:t>DON THOMAS DAVI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400" dirty="0">
                          <a:effectLst/>
                        </a:rPr>
                        <a:t>GEO FRANCIS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3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 dirty="0">
                          <a:effectLst/>
                        </a:rPr>
                        <a:t>FRANCE FRANCIS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96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532338"/>
              </p:ext>
            </p:extLst>
          </p:nvPr>
        </p:nvGraphicFramePr>
        <p:xfrm>
          <a:off x="-3" y="6"/>
          <a:ext cx="9144002" cy="696697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76298"/>
                <a:gridCol w="1990896"/>
                <a:gridCol w="2048825"/>
                <a:gridCol w="3045137"/>
                <a:gridCol w="1382846"/>
              </a:tblGrid>
              <a:tr h="25313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u="sng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CYCLING (MEN)  CALICUT UNIVERSITY CHAMPIONS 2017-18</a:t>
                      </a:r>
                      <a:endParaRPr lang="en-IN" sz="160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313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HELD AT ST. THOMAS COLLEGE OUTDOOR STADIUM, THRISSUR ON 19</a:t>
                      </a:r>
                      <a:r>
                        <a:rPr lang="en-IN" sz="1600" u="sng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r>
                        <a:rPr lang="en-IN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DECEMBER, 2017</a:t>
                      </a:r>
                      <a:endParaRPr lang="en-IN" sz="160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65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SL NO: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EVENT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POSITION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PARTICIPANTS NAME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TIME TAKEN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</a:tr>
              <a:tr h="2531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u="sng">
                          <a:effectLst/>
                        </a:rPr>
                        <a:t>1000 MTS SPRINT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RAHUL T S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0.14.34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VIPIN . P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0.14.48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ALAN GEORGE. A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0.15.33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u="sng">
                          <a:effectLst/>
                        </a:rPr>
                        <a:t>1000 MTS TIME TRIAL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RAHUL T .S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1.26.17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VARUN C .V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1.27.10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VISHNU PRASAD K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1.27.94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u="sng">
                          <a:effectLst/>
                        </a:rPr>
                        <a:t>4000 MTS INDIVIDUAL PURSUIT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VISHNU PRASAD K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6.26.80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VIPIN .P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6.29.27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VARUN C .V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6.37.27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u="sng">
                          <a:effectLst/>
                        </a:rPr>
                        <a:t>4800 MTS MASSED START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VARUN C .V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30437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VIPIN..P.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18744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IN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IN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IN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u="sng">
                          <a:effectLst/>
                        </a:rPr>
                        <a:t>1600 MTS MASSED START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ALAN GEORGE. A 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JIMMY ULAHANNAN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2531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RAHUL.T.S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</a:tr>
              <a:tr h="93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u="sng">
                          <a:effectLst/>
                        </a:rPr>
                        <a:t>1600 MTS TEAM TIME TRIAL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RAHUL.T 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VIPIN. P.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VARUN . C. V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SHIJIN SHOBY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2.24.22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</a:tr>
              <a:tr h="749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u="none" strike="noStrike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u="sng">
                          <a:effectLst/>
                        </a:rPr>
                        <a:t>4000MTS TEAM PURSUIT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ALAN GEORGE. 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VISHNU PRASAD K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JIMMY ULAHANNAN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ALAN JOY PUTHUR</a:t>
                      </a:r>
                      <a:endParaRPr lang="en-IN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6.27.83</a:t>
                      </a:r>
                      <a:endParaRPr lang="en-IN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766" marR="447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40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WEIGHTLIFTING CALICUT UNIVERSITY CHAMPIONS RESULTS 2017-18        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EMEA, KONDOTTY 8TH DEC., 2017 </a:t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973187"/>
              </p:ext>
            </p:extLst>
          </p:nvPr>
        </p:nvGraphicFramePr>
        <p:xfrm>
          <a:off x="395536" y="1484784"/>
          <a:ext cx="8097371" cy="352839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52129"/>
                <a:gridCol w="5006948"/>
                <a:gridCol w="1938294"/>
              </a:tblGrid>
              <a:tr h="525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SL NO: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NAME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POSITION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ADHISH V THANKACHAN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RONI JOHNSON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3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ABHINAND P M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4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PRAJITH R G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5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MOHAMMED SHAN A S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6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DEVAPREEDHAN B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51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POWERLIFTING CALICUT UNIVERSITY CHAMPIONS RESULTS 2017-18        </a:t>
            </a:r>
            <a: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PSMO , TIRURANGADI 19.01.2018 </a:t>
            </a:r>
            <a: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227736"/>
              </p:ext>
            </p:extLst>
          </p:nvPr>
        </p:nvGraphicFramePr>
        <p:xfrm>
          <a:off x="179512" y="1556794"/>
          <a:ext cx="8568953" cy="43924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52128"/>
                <a:gridCol w="4752528"/>
                <a:gridCol w="2664297"/>
              </a:tblGrid>
              <a:tr h="565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SL NO: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NAME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POSITION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KISHOR P XAVIER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BIBIN JOY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3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WILMIN WILSON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4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MOHAMMED SHAN A S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2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5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DEVAPREEDHAN B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3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6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SHAMON K SHAJI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7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CHRISTOPHER C J</a:t>
                      </a:r>
                      <a:endParaRPr lang="en-IN" sz="2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2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444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BOXING CALICUT UNIVERSITY CHAMPIONS RESULTS 2017-18      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ST.THOMAS COLLEGE, THRISSUR  3RD &amp; 4TH NOV., 2017 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568680"/>
              </p:ext>
            </p:extLst>
          </p:nvPr>
        </p:nvGraphicFramePr>
        <p:xfrm>
          <a:off x="251519" y="1412776"/>
          <a:ext cx="8568953" cy="46603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80121"/>
                <a:gridCol w="4177841"/>
                <a:gridCol w="1654922"/>
                <a:gridCol w="1656069"/>
              </a:tblGrid>
              <a:tr h="607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SL NO: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NAME</a:t>
                      </a:r>
                      <a:endParaRPr lang="en-IN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CATEGORY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POSITION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ANTHONIS M D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49 KG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RAHUL.P.S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52 KG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JERRY JACOB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56 KG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AKSHAY K B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 dirty="0">
                          <a:effectLst/>
                        </a:rPr>
                        <a:t>64 K G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AKSHAY  DILEEP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 dirty="0">
                          <a:effectLst/>
                        </a:rPr>
                        <a:t>69 KG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EBIN BABU. P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 dirty="0">
                          <a:effectLst/>
                        </a:rPr>
                        <a:t>81 KG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NAVEEN K J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91 KG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GOKUL KRISHNA P V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>
                          <a:effectLst/>
                        </a:rPr>
                        <a:t>91+ KG</a:t>
                      </a:r>
                      <a:endParaRPr lang="en-IN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095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 (BOYS) CALICUT UNIVERSITY CHAMPIONS RESULTS 2017-18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VIDYA ACADEMY OF SCIENCE &amp; TECHNOLOGY, TCR 25.09.2017 TO 28.09.2017 </a:t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366156"/>
              </p:ext>
            </p:extLst>
          </p:nvPr>
        </p:nvGraphicFramePr>
        <p:xfrm>
          <a:off x="251520" y="1124744"/>
          <a:ext cx="8568951" cy="427942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792088"/>
                <a:gridCol w="3544997"/>
                <a:gridCol w="1622215"/>
                <a:gridCol w="2609651"/>
              </a:tblGrid>
              <a:tr h="649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SL NO: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NAME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YEAR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SUBJECT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9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SOORAJ M R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3SEM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B.COM FINANCE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DEEPAK K S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 SEM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BSC BOTANY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SYAM PETER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1 SEM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B COM FIN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4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SIBIN PAUL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 SEM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BSC COMPUTER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5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RAHUL BHASKARAN 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 5 SEM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BAENG/HIST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6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JAIN JACOB P T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 SEM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 SC PHYSICS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80526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70C0"/>
                </a:solidFill>
              </a:rPr>
              <a:t>INDIVIDUAL CHAMPION : SOORAJ M R -2 ND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(GIRLS) 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CALICUT UNIVERSITY CHAMPIONS RESULTS 2017-18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VIDYA ACADEMY OF SCIENCE &amp; TECHNOLOGY, TCR 25.09.2017 TO 28.09.2017 </a:t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059570"/>
              </p:ext>
            </p:extLst>
          </p:nvPr>
        </p:nvGraphicFramePr>
        <p:xfrm>
          <a:off x="251520" y="1124744"/>
          <a:ext cx="8568951" cy="42999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792088"/>
                <a:gridCol w="3544997"/>
                <a:gridCol w="1622215"/>
                <a:gridCol w="2609651"/>
              </a:tblGrid>
              <a:tr h="649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SL NO: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NAME</a:t>
                      </a:r>
                      <a:endParaRPr lang="en-IN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YEAR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SUBJECT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9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NIDHISHA M MOHANAN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5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B.SC.MATHS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JOHNLIN C JOHNSON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3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B SC STATISTICS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CHOONDAL ALFRED DEEPTHI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5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B COM BANK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4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SARAYU SIDHARTHAN V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5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B COM FIN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5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STENNA SEBASTIAN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1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B COM FIN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9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6</a:t>
                      </a:r>
                      <a:endParaRPr lang="en-IN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JUDIT VINCENT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3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B COM FIN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80526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70C0"/>
                </a:solidFill>
              </a:rPr>
              <a:t>INDIVIDUAL CHAMPION : </a:t>
            </a:r>
            <a:r>
              <a:rPr lang="en-IN" b="1" dirty="0"/>
              <a:t>NIDHISHA M MOHANAN                -1</a:t>
            </a:r>
            <a:r>
              <a:rPr lang="en-IN" b="1" baseline="30000" dirty="0"/>
              <a:t>ST</a:t>
            </a:r>
            <a:endParaRPr lang="en-IN" dirty="0"/>
          </a:p>
          <a:p>
            <a:r>
              <a:rPr lang="en-IN" b="1" dirty="0"/>
              <a:t>	</a:t>
            </a:r>
            <a:r>
              <a:rPr lang="en-IN" b="1" dirty="0" smtClean="0"/>
              <a:t>	</a:t>
            </a:r>
            <a:r>
              <a:rPr lang="en-IN" b="1" dirty="0"/>
              <a:t> </a:t>
            </a:r>
            <a:r>
              <a:rPr lang="en-IN" b="1" dirty="0" smtClean="0"/>
              <a:t>         : </a:t>
            </a:r>
            <a:r>
              <a:rPr lang="en-IN" b="1" dirty="0"/>
              <a:t>CHOONDAL ALFRED DEEPTHI    </a:t>
            </a:r>
            <a:r>
              <a:rPr lang="en-IN" b="1" dirty="0" smtClean="0"/>
              <a:t>     -</a:t>
            </a:r>
            <a:r>
              <a:rPr lang="en-IN" b="1" dirty="0"/>
              <a:t>3</a:t>
            </a:r>
            <a:r>
              <a:rPr lang="en-IN" b="1" baseline="30000" dirty="0"/>
              <a:t>RD</a:t>
            </a:r>
            <a:r>
              <a:rPr lang="en-IN" b="1" dirty="0"/>
              <a:t> </a:t>
            </a:r>
            <a:endParaRPr lang="en-IN" dirty="0"/>
          </a:p>
          <a:p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78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HOCKEY CALICUT UNIVERSITY CHAMPIONS RESULTS 2017-18   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ST.THOMAS COLLEGE, THRISSUR 16TH &amp; 17TH DEC., 2017 (ST MARYS COLLEGE GROUND)</a:t>
            </a:r>
            <a:b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645512"/>
              </p:ext>
            </p:extLst>
          </p:nvPr>
        </p:nvGraphicFramePr>
        <p:xfrm>
          <a:off x="251520" y="1412774"/>
          <a:ext cx="8568952" cy="53416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87449"/>
                <a:gridCol w="3033957"/>
                <a:gridCol w="1539535"/>
                <a:gridCol w="2908011"/>
              </a:tblGrid>
              <a:tr h="385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SL NO: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NAME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YEAR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SUBJECT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MUJEEB P 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2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MVC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2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ALWIN JOSE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6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 SC CHEMISTRY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3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BIBIN BABY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2SEM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MSW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4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VISHNU V V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N+1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BA ECOMOMICS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5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ALWIN JACOB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6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 SC MATHS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6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AKHILRAJ P 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N+1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BA ECOMOMICS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7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ASWANTH K SAJEEV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6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BSC MATHS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8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ANVER A.S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4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B.SC.MATHS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9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SHAFEER P.B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4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B.A.ECONOMICS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10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REMESH C.R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4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B.COM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KRISHNA PRASAD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4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B.COM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12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SAJEN SAHADEVAN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4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B,SC.COMP.SC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13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ILLYAS 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4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B.SC.STATISTICS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14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AKASH K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4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B.COM SELF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15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MOHAMMED ASIQ HADI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2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BSC BOTANY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16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BOSE BABY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2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BSC BOTANY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17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BESTIN BABY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2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BSC STATI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18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TITTO TOM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2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BA ECOMOMICS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853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SWIMMING  CALICUT UNIVERSITY RUNNER UP 2017-18 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VIMALA COLLEGE ,THRISSUR 19.09.2017 &amp; 20.09.2017</a:t>
            </a:r>
            <a: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80868"/>
              </p:ext>
            </p:extLst>
          </p:nvPr>
        </p:nvGraphicFramePr>
        <p:xfrm>
          <a:off x="251519" y="1268757"/>
          <a:ext cx="8640962" cy="5435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/>
                <a:gridCol w="2016224"/>
                <a:gridCol w="1152128"/>
                <a:gridCol w="3316918"/>
                <a:gridCol w="1435611"/>
              </a:tblGrid>
              <a:tr h="12873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RESULT OF SWIMMING MEN 2017-18 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562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SL. NO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EVENT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POSITION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242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400 M FREE STYLE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SREEJITH S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5.05.18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SUBIN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5.06.01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242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 M BACK STROKE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VAISHNAV R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01.14.08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SUBIN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01.15.63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 M BREAST STROKE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ANATHAN K C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2.49.46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ADHARSH M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3.03.84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M BUTTER FLY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VAISHNAV R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28.78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24206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DINESH KUMAR K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M BACK STROKE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BINU ISSAC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0.32.80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VAISHNAV R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0.37.29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 M FREE STYLE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ABIJITH  BS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1.00.78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SIBIN VARGHESE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1.02.97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 M INDIVIDUAL MEDLAY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AMAL V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2.32.45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20681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VAISHNAV R 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2.34.72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M BREAST STROKE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ADHARSH M 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0.32.42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MIDHUN AJ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0.33.76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 M BUTTER FLY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AMAL V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2.28.50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24206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DINESH KUMAR K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3.02.36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 X 200 M F S RELAY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ABIJITH  B 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09.32.79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</a:tr>
              <a:tr h="156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VYSHNAV R 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</a:tr>
              <a:tr h="156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SREEJITH S </a:t>
                      </a:r>
                      <a:r>
                        <a:rPr lang="en-US" sz="1100" dirty="0" err="1">
                          <a:effectLst/>
                        </a:rPr>
                        <a:t>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</a:tr>
              <a:tr h="1287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BINU ISSAC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</a:tr>
              <a:tr h="242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 X 100 M MEDLAY RELAY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VAISHNAV R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04.37.43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56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ADHARSH M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4905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AMAL V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ABIJITH  B 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  <a:tr h="128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9" marR="4102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63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St.Thomas College Awarded the </a:t>
            </a: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College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the Affiliated Colleges in Sports During the Year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2017-18 in </a:t>
            </a:r>
            <a:b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Section 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Overall Performance </a:t>
            </a:r>
            <a:endParaRPr lang="en-IN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45" y="1600200"/>
            <a:ext cx="6399309" cy="4525963"/>
          </a:xfrm>
        </p:spPr>
      </p:pic>
    </p:spTree>
    <p:extLst>
      <p:ext uri="{BB962C8B-B14F-4D97-AF65-F5344CB8AC3E}">
        <p14:creationId xmlns:p14="http://schemas.microsoft.com/office/powerpoint/2010/main" val="1689023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999779"/>
              </p:ext>
            </p:extLst>
          </p:nvPr>
        </p:nvGraphicFramePr>
        <p:xfrm>
          <a:off x="1" y="4"/>
          <a:ext cx="8964486" cy="6612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623"/>
                <a:gridCol w="2232248"/>
                <a:gridCol w="2016224"/>
                <a:gridCol w="2694231"/>
                <a:gridCol w="834160"/>
              </a:tblGrid>
              <a:tr h="39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  1500 M FREE STYLE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IN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SREEJITH SS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20.44.67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SUBIN 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20.56.19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100 M BUTTER FLY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AMAL V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01.06.18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DINESH KUMAR K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01.06.78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 200 M BACK STROKE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VAISHNAV R 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2.37.14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SREEJITH SS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2.44.34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  100 M BREAST STROKE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ANANDAN K C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01.16.84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ADARSH M 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01.17.17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 M FREE STYLE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ABHIJITH PS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0.26.13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SIBIN VARGHESE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0.26.37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 400 M IND MEDLAY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AMAL V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05.30.54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VAISHNAV R S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05.48.35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 200 M FREE STYLE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ABHIJITH PS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02.13.49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VAISHNAV R S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02.25.47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39467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4 X 100 M F S RELAY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SUBIN S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04.51.69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2017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JITHIN D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2017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AMAL M B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  <a:tr h="2017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DINESH KUMAR K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9" marR="4878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64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WATERPOLO CALICUT UNIVERSITY RUNNER UP 2017-18   </a:t>
            </a:r>
            <a:r>
              <a:rPr lang="en-IN" sz="2400" b="1" dirty="0">
                <a:solidFill>
                  <a:srgbClr val="C00000"/>
                </a:solidFill>
              </a:rPr>
              <a:t/>
            </a:r>
            <a:br>
              <a:rPr lang="en-IN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VIMALA COLLEGE ,THRISSUR 19.09.2017 &amp; 20.09.2017</a:t>
            </a:r>
            <a:r>
              <a:rPr lang="en-IN" sz="2400" b="1" dirty="0">
                <a:solidFill>
                  <a:srgbClr val="C00000"/>
                </a:solidFill>
              </a:rPr>
              <a:t/>
            </a:r>
            <a:br>
              <a:rPr lang="en-IN" sz="2400" b="1" dirty="0">
                <a:solidFill>
                  <a:srgbClr val="C00000"/>
                </a:solidFill>
              </a:rPr>
            </a:br>
            <a:endParaRPr lang="en-IN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355564"/>
              </p:ext>
            </p:extLst>
          </p:nvPr>
        </p:nvGraphicFramePr>
        <p:xfrm>
          <a:off x="179511" y="1124744"/>
          <a:ext cx="8856984" cy="5328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1886"/>
                <a:gridCol w="3339684"/>
                <a:gridCol w="1086282"/>
                <a:gridCol w="1161057"/>
                <a:gridCol w="2318075"/>
              </a:tblGrid>
              <a:tr h="310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SL NO: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NAME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ROLL NO: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SUBJECT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ABHIJITH B S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 ENG/ HIST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SUBIN  S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 SC BOTANY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AMAL V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59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 ENG/ HIST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SREEJITH S.S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51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B.A ECONOMICS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DINESH KUMAR K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 ENG/ HIST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KANNAN SOMAN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 ENG/ HIST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ADARSH M.S.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 ECONOMIC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JIBIN VARGHESE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 ENG/ HIST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VAISHNAV R.S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 A ECONOMICS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BINU ISSAC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 V C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AMAL M B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COMP.SCIENCE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ANANTHAN K C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 ENG/ HIST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SIBIN VARGHESE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65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 ENG/ HIST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2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MIDHUN A J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66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 ENG/ HIST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208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CRICKET CALICUT UNIVERSITY RUNNER UP 2017-18   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ST.JOSEPH’S, DEVAGIRI 8 TH TO 14 TH DEC, 2017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066878"/>
              </p:ext>
            </p:extLst>
          </p:nvPr>
        </p:nvGraphicFramePr>
        <p:xfrm>
          <a:off x="251522" y="1484785"/>
          <a:ext cx="8640957" cy="4907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2"/>
                <a:gridCol w="3355219"/>
                <a:gridCol w="1000895"/>
                <a:gridCol w="1230325"/>
                <a:gridCol w="2118416"/>
              </a:tblGrid>
              <a:tr h="26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SL NO: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ROLL NO: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          SUBJECT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VIVEK K 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 ECONOMICS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MUHAMMED ASHIQ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BBA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AMALDEV T V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BBA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AMAL RAJU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 ECONOM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ABIJITHKUMAR V U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 ENG HIST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VISHNU V V 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N+1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 A  ECONOMICS 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INDRAJITH RAMAKRISHNAN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BBA 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MOHAMED HAMZA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B. COM SELF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VINEETH VINU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BBA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KARTHIK K 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BBA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AKSHAY K R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 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BSC PHYSICS 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SREEKUTTAN V 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3SEM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B.A ENG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942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YOGA CALICUT UNIVERSITY RUNNER UP 2017-18   </a:t>
            </a:r>
            <a:r>
              <a:rPr lang="en-IN" sz="2400" dirty="0">
                <a:solidFill>
                  <a:srgbClr val="C00000"/>
                </a:solidFill>
              </a:rPr>
              <a:t/>
            </a:r>
            <a:br>
              <a:rPr lang="en-IN" sz="2400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ST. MARY'S, THRISSUR 26.09.2017</a:t>
            </a:r>
            <a:r>
              <a:rPr lang="en-IN" sz="2400" dirty="0">
                <a:solidFill>
                  <a:srgbClr val="C00000"/>
                </a:solidFill>
              </a:rPr>
              <a:t/>
            </a:r>
            <a:br>
              <a:rPr lang="en-IN" sz="2400" dirty="0">
                <a:solidFill>
                  <a:srgbClr val="C00000"/>
                </a:solidFill>
              </a:rPr>
            </a:br>
            <a:endParaRPr lang="en-IN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118218"/>
              </p:ext>
            </p:extLst>
          </p:nvPr>
        </p:nvGraphicFramePr>
        <p:xfrm>
          <a:off x="251519" y="1700808"/>
          <a:ext cx="8784976" cy="352839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97008"/>
                <a:gridCol w="3789618"/>
                <a:gridCol w="1186474"/>
                <a:gridCol w="2511876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SL NO: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NAME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          SUBJECT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SAGAR K P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 Com Finance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ALLWYN VARGHESE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BMMC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SYAM SAJEEV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 A ENG&amp; HIST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JELSE J CHAKERY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1SEM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 COM BANK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RISO P TOMY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1SEM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MSC BOTANY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ALEX JEROM 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2sem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B.Com.Banking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731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ATHLETICS CALICUT UNIVERSITY RESULTS 2017-18   </a:t>
            </a:r>
            <a:r>
              <a:rPr lang="en-IN" sz="2400" dirty="0">
                <a:solidFill>
                  <a:srgbClr val="C00000"/>
                </a:solidFill>
              </a:rPr>
              <a:t/>
            </a:r>
            <a:br>
              <a:rPr lang="en-IN" sz="2400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CALICUT UNIVERSITY STADIUM 28.11.2017 TO 30.11.2017</a:t>
            </a:r>
            <a:r>
              <a:rPr lang="en-IN" sz="2400" dirty="0">
                <a:solidFill>
                  <a:srgbClr val="C00000"/>
                </a:solidFill>
              </a:rPr>
              <a:t/>
            </a:r>
            <a:br>
              <a:rPr lang="en-IN" sz="2400" dirty="0">
                <a:solidFill>
                  <a:srgbClr val="C00000"/>
                </a:solidFill>
              </a:rPr>
            </a:br>
            <a:endParaRPr lang="en-IN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588920"/>
              </p:ext>
            </p:extLst>
          </p:nvPr>
        </p:nvGraphicFramePr>
        <p:xfrm>
          <a:off x="323529" y="1772815"/>
          <a:ext cx="8496942" cy="36004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92087"/>
                <a:gridCol w="3354168"/>
                <a:gridCol w="1192001"/>
                <a:gridCol w="1960537"/>
                <a:gridCol w="1198149"/>
              </a:tblGrid>
              <a:tr h="750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SL NO: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SUBJECT 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EVENT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POSITION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MAYMON POULOSE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 COM FIN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110MTR HURDLE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r>
                        <a:rPr lang="en-US" sz="1100" baseline="30000">
                          <a:effectLst/>
                        </a:rPr>
                        <a:t>ST</a:t>
                      </a:r>
                      <a:r>
                        <a:rPr lang="en-US" sz="1100">
                          <a:effectLst/>
                        </a:rPr>
                        <a:t> RECORD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05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SUBIN P 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 A ENG&amp;HIST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CROSS COUNTRY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r>
                        <a:rPr lang="en-US" sz="1600" baseline="30000">
                          <a:effectLst/>
                        </a:rPr>
                        <a:t>RD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80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5000MTR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r>
                        <a:rPr lang="en-US" sz="1600" baseline="30000">
                          <a:effectLst/>
                        </a:rPr>
                        <a:t>ND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12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10000MTR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r>
                        <a:rPr lang="en-US" sz="1600" baseline="30000">
                          <a:effectLst/>
                        </a:rPr>
                        <a:t>ND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ARUN V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 SC MATHS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IN" sz="1600">
                          <a:effectLst/>
                        </a:rPr>
                        <a:t>400 M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IN" sz="1600">
                          <a:effectLst/>
                        </a:rPr>
                        <a:t>4</a:t>
                      </a:r>
                      <a:r>
                        <a:rPr lang="en-IN" sz="1600" baseline="30000">
                          <a:effectLst/>
                        </a:rPr>
                        <a:t>TH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SAHAD N.V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 A ECONOMICS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110MTR HURDLE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en-US" sz="1600" baseline="30000" dirty="0">
                          <a:effectLst/>
                        </a:rPr>
                        <a:t>ND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672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5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St.Thomas College Awarded the Third Best College Among the Affiliated Colleges in Sports During the Year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2017-18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Overall Performance </a:t>
            </a:r>
            <a:endParaRPr lang="en-IN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45" y="1600200"/>
            <a:ext cx="6399309" cy="4525963"/>
          </a:xfrm>
        </p:spPr>
      </p:pic>
    </p:spTree>
    <p:extLst>
      <p:ext uri="{BB962C8B-B14F-4D97-AF65-F5344CB8AC3E}">
        <p14:creationId xmlns:p14="http://schemas.microsoft.com/office/powerpoint/2010/main" val="316100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I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COMPETITIONS 2017-18</a:t>
            </a:r>
            <a:r>
              <a:rPr lang="en-I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896537"/>
              </p:ext>
            </p:extLst>
          </p:nvPr>
        </p:nvGraphicFramePr>
        <p:xfrm>
          <a:off x="323528" y="1772818"/>
          <a:ext cx="8352927" cy="374441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39539"/>
                <a:gridCol w="2331217"/>
                <a:gridCol w="2796019"/>
                <a:gridCol w="2486152"/>
              </a:tblGrid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SL NO: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VENUE OF CHAMPIONSHIP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EVENT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SIBIN VARGHESE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RUSSIA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WATERPOLO 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MIDHUN A J 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RUSSIA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WATERPOLO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JISMI P.A .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SREE LANKA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YOGA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>
                          <a:effectLst/>
                        </a:rPr>
                        <a:t>Gauwtham P.B.</a:t>
                      </a:r>
                      <a:endParaRPr lang="en-IN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NEPAL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BOXING</a:t>
                      </a:r>
                      <a:endParaRPr lang="en-IN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89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TEAM CHAMPIONSHIPS 2018-19</a:t>
            </a:r>
            <a:r>
              <a:rPr lang="en-IN" sz="2800" dirty="0">
                <a:solidFill>
                  <a:srgbClr val="FF0000"/>
                </a:solidFill>
              </a:rPr>
              <a:t/>
            </a:r>
            <a:br>
              <a:rPr lang="en-IN" sz="2800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CALICUT UNIVERSITY TEAM </a:t>
            </a:r>
            <a:r>
              <a:rPr lang="en-US" sz="2800" b="1" dirty="0" smtClean="0">
                <a:solidFill>
                  <a:srgbClr val="FF0000"/>
                </a:solidFill>
              </a:rPr>
              <a:t>CHAMPIONSHIPS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2602632" cy="2764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00B050"/>
                </a:solidFill>
              </a:rPr>
              <a:t>(</a:t>
            </a:r>
            <a:r>
              <a:rPr lang="en-US" sz="1600" b="1" dirty="0">
                <a:solidFill>
                  <a:srgbClr val="00B050"/>
                </a:solidFill>
              </a:rPr>
              <a:t>FIRST)</a:t>
            </a:r>
            <a:endParaRPr lang="en-IN" sz="1600" dirty="0">
              <a:solidFill>
                <a:srgbClr val="00B05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600" b="1" dirty="0"/>
              <a:t>CHESS 	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CYCLING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BOXING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FENCING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HOCKEY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POWERLIFTING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WEIGHTLIFTING</a:t>
            </a:r>
            <a:endParaRPr lang="en-IN" sz="1600" dirty="0"/>
          </a:p>
          <a:p>
            <a:endParaRPr lang="en-IN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21327" y="1556792"/>
            <a:ext cx="2602632" cy="2764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solidFill>
                  <a:srgbClr val="00B050"/>
                </a:solidFill>
              </a:rPr>
              <a:t>(SECOND)</a:t>
            </a:r>
            <a:endParaRPr lang="en-IN" sz="1600" dirty="0" smtClean="0">
              <a:solidFill>
                <a:srgbClr val="00B05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600" b="1" dirty="0" smtClean="0"/>
              <a:t>SWIMMING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WATERPOLO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CRICKET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YOGASANA</a:t>
            </a:r>
            <a:endParaRPr lang="en-IN" sz="1600" dirty="0"/>
          </a:p>
          <a:p>
            <a:endParaRPr lang="en-IN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80112" y="1556792"/>
            <a:ext cx="2602632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solidFill>
                  <a:srgbClr val="00B050"/>
                </a:solidFill>
              </a:rPr>
              <a:t>(THIRD)</a:t>
            </a:r>
            <a:endParaRPr lang="en-IN" sz="1600" dirty="0" smtClean="0">
              <a:solidFill>
                <a:srgbClr val="00B05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600" b="1" dirty="0"/>
              <a:t>ATHLETICS</a:t>
            </a:r>
            <a:endParaRPr lang="en-IN" sz="1600" dirty="0"/>
          </a:p>
          <a:p>
            <a:pPr lvl="0">
              <a:buFont typeface="+mj-lt"/>
              <a:buAutoNum type="arabicPeriod"/>
            </a:pPr>
            <a:r>
              <a:rPr lang="en-US" sz="1600" b="1" dirty="0"/>
              <a:t>ARCHERY – COMPOUND</a:t>
            </a:r>
            <a:endParaRPr lang="en-IN" sz="1600" dirty="0"/>
          </a:p>
          <a:p>
            <a:endParaRPr lang="en-IN" sz="1600" dirty="0"/>
          </a:p>
        </p:txBody>
      </p:sp>
      <p:sp>
        <p:nvSpPr>
          <p:cNvPr id="6" name="Rectangle 5"/>
          <p:cNvSpPr/>
          <p:nvPr/>
        </p:nvSpPr>
        <p:spPr>
          <a:xfrm>
            <a:off x="971600" y="458112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D-ZONE CHAMPIONSHIPS (MEN)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FOOTBALL FIRST 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497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NATIONAL UNIVERSITY (ALL INDIA) POSITIONS2017-18</a:t>
            </a:r>
            <a:r>
              <a:rPr lang="en-IN" sz="2800" b="1" dirty="0">
                <a:solidFill>
                  <a:srgbClr val="C00000"/>
                </a:solidFill>
              </a:rPr>
              <a:t/>
            </a:r>
            <a:br>
              <a:rPr lang="en-IN" sz="2800" b="1" dirty="0">
                <a:solidFill>
                  <a:srgbClr val="C00000"/>
                </a:solidFill>
              </a:rPr>
            </a:br>
            <a:endParaRPr lang="en-IN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333484"/>
              </p:ext>
            </p:extLst>
          </p:nvPr>
        </p:nvGraphicFramePr>
        <p:xfrm>
          <a:off x="323528" y="1196752"/>
          <a:ext cx="8640959" cy="460851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09600"/>
                <a:gridCol w="2210263"/>
                <a:gridCol w="2246225"/>
                <a:gridCol w="1660695"/>
                <a:gridCol w="1714176"/>
              </a:tblGrid>
              <a:tr h="4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SL.NO: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NAME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EVENT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POSITION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Maymon Poulose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110 MTR HURDLES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ALL INDIA IUT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GOLD  (RECORD)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SREEKUTTAN V 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FOOTBALL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ALL INDIA IUT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GOLD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SAJITH K 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FOOTBALL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ALL INDIA IUT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GOLD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BIBIN JOY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POWERLIFTING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ALL INDIA IUT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SECOND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SAHAD N V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110 MTR HURDLES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ALL INDIA IUT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FIFTH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PRAJITH R G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WEIGHTLIFTING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ALL INDIA IUT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SIXTH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SOORAJ M R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CHESS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SOUTH ZONE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FOURTH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SIDHARTH S SANKAR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CRICKET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SOUTH ZONE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FOURTH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9    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VIVEK K S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CRICKET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SOUTH ZONE</a:t>
                      </a:r>
                      <a:endParaRPr lang="en-IN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FOURTH</a:t>
                      </a:r>
                      <a:endParaRPr lang="en-IN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4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UNIVERSITY PARTICIPATION 2017-18</a:t>
            </a:r>
            <a:r>
              <a:rPr lang="e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965125"/>
              </p:ext>
            </p:extLst>
          </p:nvPr>
        </p:nvGraphicFramePr>
        <p:xfrm>
          <a:off x="179512" y="1052740"/>
          <a:ext cx="8712967" cy="579986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05536"/>
                <a:gridCol w="1886450"/>
                <a:gridCol w="1759622"/>
                <a:gridCol w="1011072"/>
                <a:gridCol w="1760509"/>
                <a:gridCol w="1789778"/>
              </a:tblGrid>
              <a:tr h="553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200" dirty="0">
                          <a:effectLst/>
                        </a:rPr>
                        <a:t>SL.NO: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200" dirty="0">
                          <a:effectLst/>
                        </a:rPr>
                        <a:t>EVENT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200" dirty="0">
                          <a:effectLst/>
                        </a:rPr>
                        <a:t>SOUTH ZONE/ ALL INDIA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200">
                          <a:effectLst/>
                        </a:rPr>
                        <a:t>PARTICIPATION/ TEAM MEMBER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200">
                          <a:effectLst/>
                        </a:rPr>
                        <a:t>VENUE &amp; DATE OF COMPETITION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553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AMAL V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SWIMMING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 INDIA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PARTICIPATION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PUNJAB UNIV., CHANDIGARH 26 TH TO 30 TH OCTOBER, 2017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553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ADARSH M S 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WATERPOLO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PARTICIPATION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PUNJAB UNIV., CHANDIGARH 26 TH TO 30 TH OCTOBER, 2017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553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ABHIJITH BS 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WATERPOLO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PARTICIPATION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PUNJAB UNIV., CHANDIGARH 26 TH TO 30 TH OCTOBER, 2017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553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JIBIN VARGHESE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WATERPOLO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PARTICIPATION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PUNJAB UNIV., CHANDIGARH 26 TH TO 30 TH OCTOBER, 2017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553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KANNAN SOMAN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WATERPOLO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PARTICIPATION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PUNJAB UNIV., CHANDIGARH 26 TH TO 30 TH OCTOBER, 2017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553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SIBIN VARGHESE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WATERPOLO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PARTICIPATION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PUNJAB UNIV., CHANDIGARH 26 TH TO 30 TH OCTOBER, 2017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553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MIDHUN A J 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WATERPOLO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PARTICIPATION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PUNJAB UNIV., CHANDIGARH 26 TH TO 30 TH OCTOBER, 2017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276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SANDRA K S (WOMEN)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YOGA 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TEAM MEMBER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276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RISO P TOMY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YOGA 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TEAM MEMBER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  <a:tr h="276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ALEX JEROM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YOGA 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INDIA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TEAM MEMBER</a:t>
                      </a:r>
                      <a:endParaRPr lang="en-IN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69" marR="423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67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690742"/>
              </p:ext>
            </p:extLst>
          </p:nvPr>
        </p:nvGraphicFramePr>
        <p:xfrm>
          <a:off x="107504" y="116632"/>
          <a:ext cx="8928991" cy="682397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18070"/>
                <a:gridCol w="1933221"/>
                <a:gridCol w="1803249"/>
                <a:gridCol w="1036140"/>
                <a:gridCol w="1804159"/>
                <a:gridCol w="1834152"/>
              </a:tblGrid>
              <a:tr h="21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SAGAR K P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YOGA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INDIA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TEAM MEMBER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42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SIDHARTH S SANKAR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CRICKET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 ZONE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ST.JOSEPH’S, DEVAGIRI 12 TH TO 15 TH DEC., 2017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42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VIVEK K 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CRICKET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 ZONE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ST.JOSEPH’S, DEVAGIRI 12 TH TO 15 TH DEC., 2017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0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SUBIN P 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CROSS COUNTRY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INDIA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VTU BELAGON 30TH OCT 2017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42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SOORAJ M R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CHESS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INDIA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IZ- JAGRAN LAKE CITY BHOPAL 10TH TO 15TH NOV 2017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42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DEEPAK K S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CHESS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INDIA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IZ- JAGRAN LAKE CITY BHOPAL 10TH TO 15TH NOV 2017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0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MUJEEB P M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HOCKEY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 ZONE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SZ- BANGLORE UNIVERSITY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0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VISHNU V V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HOCKEY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 ZONE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SZ- BANGLORE UNIVERSITY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0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AKHIL RAJ P S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HOCKEY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SOUTH ZONE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SZ- BANGLORE UNIVERSITY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0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ALWIN JOSE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HOCKEY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SOUTH ZONE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SZ- BANGLORE UNIVERSITY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REMESH C R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HOCKEY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SOUTH ZONE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SZ- BANGLORE UNIVERSITY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SAJEN SAHADEVAN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HOCKEY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SOUTH ZONE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SZ- BANGLORE UNIVERSITY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9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NIDHISHA M MOHANAN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CHESS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 ZONE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PARTICIPATION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 (W) SAVEETHA CHENNAI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9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JOHNLIN C JOHNSON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CHESS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 ZONE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PARTICIPATION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 (W) SAVEETHA CHENNAI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9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CHOONDAL ALFRED DEEPTHI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CHESS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 ZONE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PARTICIPATION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SZ (W) SAVEETHA CHENNAI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CHRISTOPHER C J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POWERLIFTING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INDIA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PUNJAB, 5 TH TO 9TH FEB., 2018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KISHOR P XAVIER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POWERLIFTING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INDIA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PUNJAB, 5 TH TO 9TH FEB., 2018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9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BIBIN JOY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POWERLIFTING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ALL INDIA IUT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TEAM MEMBER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9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DEVAPREEDHAN B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WEIGHTLIFTING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INDIA 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PARTICIPATION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CHANDIGARH USITY 20TH TO 23RD DEC 2017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  <a:tr h="319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PRAJITH R G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WEIGHTLIFTING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ALL INDIA IUT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>
                          <a:effectLst/>
                        </a:rPr>
                        <a:t>TEAM MEMBER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08" marR="259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4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861395"/>
              </p:ext>
            </p:extLst>
          </p:nvPr>
        </p:nvGraphicFramePr>
        <p:xfrm>
          <a:off x="107504" y="116636"/>
          <a:ext cx="8928991" cy="68441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18071"/>
                <a:gridCol w="1933221"/>
                <a:gridCol w="1803249"/>
                <a:gridCol w="1036139"/>
                <a:gridCol w="1804158"/>
                <a:gridCol w="1834153"/>
              </a:tblGrid>
              <a:tr h="4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ANTHONIS M D 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BOXING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PARTICIPATION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UNIV., CHANDIGARH 18TH TO 25TH NOV. 2017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4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AKSHAY DILEEP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BOXING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PARTICIPATION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UNIV., CHANDIGARH 18TH TO 25TH NOV. 2017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4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GOKUL KRISHNA P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BOXING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PARTICIPATION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UNIV., CHANDIGARH 18TH TO 25TH NOV. 2017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NIDHIN SURENDRAN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FENCING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INDIA 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PARTICIPATION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GNDU AMRITSAR 17 TH TO 19 TH JAN, 2018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STEBIN THOMAS K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FENCING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INDIA 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PARTICIPATION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GNDU AMRITSAR 17 TH TO 19 TH JAN, 2018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GEO FRANCIS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FENCING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INDIA 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PARTICIPATION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GNDU AMRITSAR 17 TH TO 19 TH JAN, 2018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FRANCE FRANCIS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FENCING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INDIA 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PARTICIPATION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GNDU AMRITSAR 17 TH TO 19 TH JAN, 2018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1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RAHUL T S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CYCLING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PARTICIPATION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UNIV.. CHANDIGARH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1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VISHNUPRASAD K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CYCLING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PARTICIPATION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UNIV.. CHANDIGARH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1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VARUN C V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CYCLING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PARTICIPATION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UNIV.. CHANDIGARH)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1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ALEN GEORGE A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CYCLING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 dirty="0">
                          <a:effectLst/>
                        </a:rPr>
                        <a:t>TEAM MEMBER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UNIV.. CHANDIGARH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1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VIPIN P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CYCLING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 dirty="0">
                          <a:effectLst/>
                        </a:rPr>
                        <a:t>TEAM MEMBER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UNIV.. CHANDIGARH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1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JIMMY ULAHANNAN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CYCLING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INDIA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 dirty="0">
                          <a:effectLst/>
                        </a:rPr>
                        <a:t>TEAM MEMBER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PUNJAB UNIV.. CHANDIGARH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4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ALEX SOJAN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TENNIS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SOUTH ZONE 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PARTICIATION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 dirty="0">
                          <a:effectLst/>
                        </a:rPr>
                        <a:t>SZ- S V </a:t>
                      </a:r>
                      <a:r>
                        <a:rPr lang="en-US" sz="1000" dirty="0" err="1">
                          <a:effectLst/>
                        </a:rPr>
                        <a:t>Thirupathy</a:t>
                      </a:r>
                      <a:r>
                        <a:rPr lang="en-US" sz="1000" dirty="0">
                          <a:effectLst/>
                        </a:rPr>
                        <a:t> IZ- KIIT </a:t>
                      </a:r>
                      <a:r>
                        <a:rPr lang="en-US" sz="1000" dirty="0" err="1">
                          <a:effectLst/>
                        </a:rPr>
                        <a:t>Bhuvaneswar</a:t>
                      </a:r>
                      <a:r>
                        <a:rPr lang="en-US" sz="1000" dirty="0">
                          <a:effectLst/>
                        </a:rPr>
                        <a:t> 4 </a:t>
                      </a:r>
                      <a:r>
                        <a:rPr lang="en-US" sz="1000" dirty="0" err="1">
                          <a:effectLst/>
                        </a:rPr>
                        <a:t>th</a:t>
                      </a:r>
                      <a:r>
                        <a:rPr lang="en-US" sz="1000" dirty="0">
                          <a:effectLst/>
                        </a:rPr>
                        <a:t> to 9th Nov 2017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MAYMON POULOSE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110 MTR HURDLES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ALL INDIA IUT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TEAM MEMBER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Nagarjuna</a:t>
                      </a:r>
                      <a:r>
                        <a:rPr lang="en-US" sz="1000" dirty="0">
                          <a:effectLst/>
                        </a:rPr>
                        <a:t>, Guntur 12th to17th Jan, 2018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SAHAD N V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110 MTR HURDLES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ALL INDIA IUT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TEAM MEMBER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Nagarjuna</a:t>
                      </a:r>
                      <a:r>
                        <a:rPr lang="en-US" sz="1000" dirty="0">
                          <a:effectLst/>
                        </a:rPr>
                        <a:t>, Guntur 12th to17th Jan, 2018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ARUN V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400 MTR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ALL INDIA IUT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TEAM MEMBER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Nagarjuna</a:t>
                      </a:r>
                      <a:r>
                        <a:rPr lang="en-US" sz="1000" dirty="0">
                          <a:effectLst/>
                        </a:rPr>
                        <a:t>, Guntur 12th to17th Jan, 2018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SREEKUTTAN V S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FOOTBALL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ALL INDIA IUT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TEAM MEMBER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  <a:tr h="32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SAJITH K S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FOOTBALL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ALL INDIA IUT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9570" algn="l"/>
                          <a:tab pos="3286760" algn="l"/>
                          <a:tab pos="5255895" algn="l"/>
                        </a:tabLst>
                      </a:pPr>
                      <a:r>
                        <a:rPr lang="en-US" sz="1000">
                          <a:effectLst/>
                        </a:rPr>
                        <a:t>TEAM MEMBER</a:t>
                      </a:r>
                      <a:endParaRPr lang="en-IN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18" marR="264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81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2368</Words>
  <Application>Microsoft Office PowerPoint</Application>
  <PresentationFormat>On-screen Show (4:3)</PresentationFormat>
  <Paragraphs>1212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ST. THOMAS’ (Autonomous) COLLEGE Thrissur </vt:lpstr>
      <vt:lpstr>St.Thomas College Awarded the Second Best College Among the Affiliated Colleges in Sports During the Year 2017-18 in  Men Section  for the Overall Performance </vt:lpstr>
      <vt:lpstr>St.Thomas College Awarded the Third Best College Among the Affiliated Colleges in Sports During the Year 2017-18 for the Overall Performance </vt:lpstr>
      <vt:lpstr>  INTERNATIONAL COMPETITIONS 2017-18 </vt:lpstr>
      <vt:lpstr>TEAM CHAMPIONSHIPS 2018-19 CALICUT UNIVERSITY TEAM CHAMPIONSHIPS</vt:lpstr>
      <vt:lpstr>NATIONAL UNIVERSITY (ALL INDIA) POSITIONS2017-18 </vt:lpstr>
      <vt:lpstr>NATIONAL UNIVERSITY PARTICIPATION 2017-18 </vt:lpstr>
      <vt:lpstr>PowerPoint Presentation</vt:lpstr>
      <vt:lpstr>PowerPoint Presentation</vt:lpstr>
      <vt:lpstr>OPEN NATIONAL POSITIONS 2017-18</vt:lpstr>
      <vt:lpstr>FENCING(MEN)  CALICUT UNIVERSITY CHAMPIONS 2017-18                                 VIMALA COLLEGE, THRISSUR 16TH DEC., 2017 </vt:lpstr>
      <vt:lpstr>PowerPoint Presentation</vt:lpstr>
      <vt:lpstr>WEIGHTLIFTING CALICUT UNIVERSITY CHAMPIONS RESULTS 2017-18         EMEA, KONDOTTY 8TH DEC., 2017  </vt:lpstr>
      <vt:lpstr>POWERLIFTING CALICUT UNIVERSITY CHAMPIONS RESULTS 2017-18         PSMO , TIRURANGADI 19.01.2018  </vt:lpstr>
      <vt:lpstr>BOXING CALICUT UNIVERSITY CHAMPIONS RESULTS 2017-18         ST.THOMAS COLLEGE, THRISSUR  3RD &amp; 4TH NOV., 2017  </vt:lpstr>
      <vt:lpstr>CHESS (BOYS) CALICUT UNIVERSITY CHAMPIONS RESULTS 2017-18   VIDYA ACADEMY OF SCIENCE &amp; TECHNOLOGY, TCR 25.09.2017 TO 28.09.2017  </vt:lpstr>
      <vt:lpstr>CHESS (GIRLS) CALICUT UNIVERSITY CHAMPIONS RESULTS 2017-18   VIDYA ACADEMY OF SCIENCE &amp; TECHNOLOGY, TCR 25.09.2017 TO 28.09.2017  </vt:lpstr>
      <vt:lpstr>HOCKEY CALICUT UNIVERSITY CHAMPIONS RESULTS 2017-18    ST.THOMAS COLLEGE, THRISSUR 16TH &amp; 17TH DEC., 2017 (ST MARYS COLLEGE GROUND) </vt:lpstr>
      <vt:lpstr>SWIMMING  CALICUT UNIVERSITY RUNNER UP 2017-18   VIMALA COLLEGE ,THRISSUR 19.09.2017 &amp; 20.09.2017 </vt:lpstr>
      <vt:lpstr>PowerPoint Presentation</vt:lpstr>
      <vt:lpstr>WATERPOLO CALICUT UNIVERSITY RUNNER UP 2017-18    VIMALA COLLEGE ,THRISSUR 19.09.2017 &amp; 20.09.2017 </vt:lpstr>
      <vt:lpstr>CRICKET CALICUT UNIVERSITY RUNNER UP 2017-18    ST.JOSEPH’S, DEVAGIRI 8 TH TO 14 TH DEC, 2017 </vt:lpstr>
      <vt:lpstr>YOGA CALICUT UNIVERSITY RUNNER UP 2017-18    ST. MARY'S, THRISSUR 26.09.2017 </vt:lpstr>
      <vt:lpstr>ATHLETICS CALICUT UNIVERSITY RESULTS 2017-18    CALICUT UNIVERSITY STADIUM 28.11.2017 TO 30.11.2017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THOMAS’ (Autonomous) COLLEGE Thrissur</dc:title>
  <dc:creator>user</dc:creator>
  <cp:lastModifiedBy>user</cp:lastModifiedBy>
  <cp:revision>5</cp:revision>
  <dcterms:created xsi:type="dcterms:W3CDTF">2021-01-23T09:44:52Z</dcterms:created>
  <dcterms:modified xsi:type="dcterms:W3CDTF">2021-01-24T11:14:25Z</dcterms:modified>
</cp:coreProperties>
</file>