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2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15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68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98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66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07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281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095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18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869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042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85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CD70D-704A-411C-BCB1-E3B56064CA85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4180A-3FBB-4B84-A92E-247D08106D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99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en-IN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</a:rPr>
              <a:t>ST. THOMAS’ (Autonomous) COLLEGE Thrissur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501008"/>
            <a:ext cx="8568952" cy="1752600"/>
          </a:xfrm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PHYSICAL </a:t>
            </a:r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  <a:p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ACHIVEMENTS 2016-17</a:t>
            </a:r>
            <a:endParaRPr lang="en-IN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59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en-US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events</a:t>
            </a:r>
            <a:endParaRPr lang="en-IN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1600 </a:t>
            </a:r>
            <a:r>
              <a:rPr lang="en-US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Mts</a:t>
            </a:r>
            <a:r>
              <a:rPr lang="en-US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Team Time Trial	1</a:t>
            </a:r>
            <a:r>
              <a:rPr lang="en-US" b="1" u="sng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	</a:t>
            </a:r>
            <a:r>
              <a:rPr lang="en-US" b="1" dirty="0"/>
              <a:t>	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Rahul </a:t>
            </a:r>
            <a:r>
              <a:rPr lang="en-US" dirty="0"/>
              <a:t>T S, Clinton Nixon, </a:t>
            </a:r>
            <a:r>
              <a:rPr lang="en-US" dirty="0" err="1"/>
              <a:t>Varun</a:t>
            </a:r>
            <a:r>
              <a:rPr lang="en-US" dirty="0"/>
              <a:t> C V, </a:t>
            </a:r>
            <a:r>
              <a:rPr lang="en-US" dirty="0" err="1"/>
              <a:t>Franlan</a:t>
            </a:r>
            <a:r>
              <a:rPr lang="en-US" dirty="0"/>
              <a:t> C </a:t>
            </a:r>
            <a:r>
              <a:rPr lang="en-US" dirty="0" smtClean="0"/>
              <a:t>F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4000Mts </a:t>
            </a:r>
            <a:r>
              <a:rPr lang="en-US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Pursuit	1</a:t>
            </a:r>
            <a:r>
              <a:rPr lang="en-US" b="1" u="sng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Jithu</a:t>
            </a:r>
            <a:r>
              <a:rPr lang="en-US" dirty="0" smtClean="0"/>
              <a:t> </a:t>
            </a:r>
            <a:r>
              <a:rPr lang="en-US" dirty="0"/>
              <a:t>N J, Alex TF, Alan George A, </a:t>
            </a:r>
            <a:r>
              <a:rPr lang="en-US" dirty="0" err="1"/>
              <a:t>Shihas</a:t>
            </a:r>
            <a:r>
              <a:rPr lang="en-US" dirty="0"/>
              <a:t> A B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US" sz="3000" b="1" dirty="0"/>
              <a:t>Following members represented </a:t>
            </a:r>
            <a:r>
              <a:rPr lang="en-US" sz="3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</a:t>
            </a:r>
            <a:r>
              <a:rPr lang="en-US" sz="3000" b="1" dirty="0"/>
              <a:t>for Cycling  Team for All India Intervarsity Cycling Championships held at Guru Nanak </a:t>
            </a:r>
            <a:r>
              <a:rPr lang="en-US" sz="3000" b="1" dirty="0" err="1"/>
              <a:t>Dev</a:t>
            </a:r>
            <a:r>
              <a:rPr lang="en-US" sz="3000" b="1" dirty="0"/>
              <a:t> University, Amritsar from 16</a:t>
            </a:r>
            <a:r>
              <a:rPr lang="en-US" sz="3000" b="1" baseline="30000" dirty="0"/>
              <a:t>th</a:t>
            </a:r>
            <a:r>
              <a:rPr lang="en-US" sz="3000" b="1" dirty="0"/>
              <a:t> – 19</a:t>
            </a:r>
            <a:r>
              <a:rPr lang="en-US" sz="3000" b="1" baseline="30000" dirty="0"/>
              <a:t>th</a:t>
            </a:r>
            <a:r>
              <a:rPr lang="en-US" sz="3000" b="1" dirty="0"/>
              <a:t> Nov 2016</a:t>
            </a:r>
            <a:endParaRPr lang="en-IN" sz="3000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JITHU.  N. J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VARUN C V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FRANLAN .C . F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ALEX  T.F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68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Chess - Men - Calicut University Champions 2016-17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Vidya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Academy of Science &amp; Technology, TCR 29</a:t>
            </a:r>
            <a:r>
              <a:rPr lang="en-US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Sep. to 1</a:t>
            </a:r>
            <a:r>
              <a:rPr lang="en-US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Oct., 2016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000" dirty="0" err="1"/>
              <a:t>Sooraj</a:t>
            </a:r>
            <a:r>
              <a:rPr lang="en-US" sz="3000" dirty="0"/>
              <a:t> M R</a:t>
            </a:r>
            <a:endParaRPr lang="en-IN" sz="3000" dirty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Deepak K S</a:t>
            </a:r>
            <a:endParaRPr lang="en-IN" sz="3000" dirty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err="1"/>
              <a:t>Syam</a:t>
            </a:r>
            <a:r>
              <a:rPr lang="en-US" sz="3000" dirty="0"/>
              <a:t> Peter</a:t>
            </a:r>
            <a:endParaRPr lang="en-IN" sz="3000" dirty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err="1"/>
              <a:t>Sibin</a:t>
            </a:r>
            <a:r>
              <a:rPr lang="en-US" sz="3000" dirty="0"/>
              <a:t> Paul</a:t>
            </a:r>
            <a:endParaRPr lang="en-IN" sz="3000" dirty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Rahul </a:t>
            </a:r>
            <a:r>
              <a:rPr lang="en-US" sz="3000" dirty="0" err="1"/>
              <a:t>Bhaskaran</a:t>
            </a:r>
            <a:endParaRPr lang="en-IN" sz="3000" dirty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Jain Jacob P T</a:t>
            </a:r>
            <a:endParaRPr lang="en-IN" sz="3000" dirty="0"/>
          </a:p>
          <a:p>
            <a:pPr marL="0" indent="0">
              <a:buNone/>
            </a:pPr>
            <a:r>
              <a:rPr lang="en-US" b="1" dirty="0" smtClean="0"/>
              <a:t>Following </a:t>
            </a:r>
            <a:r>
              <a:rPr lang="en-US" b="1" dirty="0"/>
              <a:t>members represented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</a:t>
            </a:r>
            <a:r>
              <a:rPr lang="en-US" b="1" dirty="0"/>
              <a:t>Chess Championships held at </a:t>
            </a:r>
            <a:r>
              <a:rPr lang="en-US" b="1" dirty="0" err="1"/>
              <a:t>Vels</a:t>
            </a:r>
            <a:r>
              <a:rPr lang="en-US" b="1" dirty="0"/>
              <a:t> Tech, Chennai SZ-8</a:t>
            </a:r>
            <a:r>
              <a:rPr lang="en-US" b="1" baseline="30000" dirty="0"/>
              <a:t>th</a:t>
            </a:r>
            <a:r>
              <a:rPr lang="en-US" b="1" dirty="0"/>
              <a:t> October, 2016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Deepak K 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Syam</a:t>
            </a:r>
            <a:r>
              <a:rPr lang="en-US" b="1" dirty="0"/>
              <a:t> Peter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86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Boxing - Men - Calicut University Champions 2016-17</a:t>
            </a:r>
            <a:r>
              <a:rPr lang="en-IN" sz="2800" b="1" dirty="0">
                <a:solidFill>
                  <a:srgbClr val="C00000"/>
                </a:solidFill>
              </a:rPr>
              <a:t/>
            </a:r>
            <a:br>
              <a:rPr lang="en-IN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Held at Christ College, IJK</a:t>
            </a:r>
            <a:r>
              <a:rPr lang="en-IN" sz="2800" b="1" dirty="0">
                <a:solidFill>
                  <a:srgbClr val="C00000"/>
                </a:solidFill>
              </a:rPr>
              <a:t/>
            </a:r>
            <a:br>
              <a:rPr lang="en-IN" sz="2800" b="1" dirty="0">
                <a:solidFill>
                  <a:srgbClr val="C00000"/>
                </a:solidFill>
              </a:rPr>
            </a:b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US" sz="1600" dirty="0"/>
              <a:t>Jerry Jacob		52-56		Bantam	1</a:t>
            </a:r>
            <a:r>
              <a:rPr lang="en-US" sz="1600" baseline="30000" dirty="0"/>
              <a:t>st</a:t>
            </a:r>
            <a:r>
              <a:rPr lang="en-US" sz="1600" dirty="0"/>
              <a:t>	</a:t>
            </a:r>
            <a:r>
              <a:rPr lang="en-US" sz="1600" dirty="0" err="1"/>
              <a:t>Uty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dirty="0" err="1"/>
              <a:t>Akshay</a:t>
            </a:r>
            <a:r>
              <a:rPr lang="en-US" sz="1600" dirty="0"/>
              <a:t> </a:t>
            </a:r>
            <a:r>
              <a:rPr lang="en-US" sz="1600" dirty="0" err="1"/>
              <a:t>Dileep</a:t>
            </a:r>
            <a:r>
              <a:rPr lang="en-US" sz="1600" dirty="0"/>
              <a:t> 		64-69		Welter		1</a:t>
            </a:r>
            <a:r>
              <a:rPr lang="en-US" sz="1600" baseline="30000" dirty="0"/>
              <a:t>st</a:t>
            </a:r>
            <a:r>
              <a:rPr lang="en-US" sz="1600" dirty="0"/>
              <a:t> 	</a:t>
            </a:r>
            <a:r>
              <a:rPr lang="en-US" sz="1600" dirty="0" err="1"/>
              <a:t>Uty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dirty="0" err="1"/>
              <a:t>Akhillal</a:t>
            </a:r>
            <a:r>
              <a:rPr lang="en-US" sz="1600" dirty="0"/>
              <a:t> </a:t>
            </a:r>
            <a:r>
              <a:rPr lang="en-US" sz="1600" dirty="0" err="1"/>
              <a:t>Babu</a:t>
            </a:r>
            <a:r>
              <a:rPr lang="en-US" sz="1600" dirty="0"/>
              <a:t>		69-75		Middle		1</a:t>
            </a:r>
            <a:r>
              <a:rPr lang="en-US" sz="1600" baseline="30000" dirty="0"/>
              <a:t>st</a:t>
            </a:r>
            <a:r>
              <a:rPr lang="en-US" sz="1600" dirty="0"/>
              <a:t>	</a:t>
            </a:r>
            <a:r>
              <a:rPr lang="en-US" sz="1600" dirty="0" err="1"/>
              <a:t>Uty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dirty="0"/>
              <a:t>Rahul P S		</a:t>
            </a:r>
            <a:r>
              <a:rPr lang="en-US" sz="1600" dirty="0" smtClean="0"/>
              <a:t>49-52</a:t>
            </a:r>
            <a:r>
              <a:rPr lang="en-US" sz="1600" dirty="0"/>
              <a:t>		Fly		1</a:t>
            </a:r>
            <a:r>
              <a:rPr lang="en-US" sz="1600" baseline="30000" dirty="0"/>
              <a:t>st</a:t>
            </a:r>
            <a:r>
              <a:rPr lang="en-US" sz="1600" dirty="0"/>
              <a:t> 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dirty="0" err="1"/>
              <a:t>Ebin</a:t>
            </a:r>
            <a:r>
              <a:rPr lang="en-US" sz="1600" dirty="0"/>
              <a:t> </a:t>
            </a:r>
            <a:r>
              <a:rPr lang="en-US" sz="1600" dirty="0" err="1"/>
              <a:t>Babu</a:t>
            </a:r>
            <a:r>
              <a:rPr lang="en-US" sz="1600" dirty="0"/>
              <a:t> P		75-81		Light heavy	1</a:t>
            </a:r>
            <a:r>
              <a:rPr lang="en-US" sz="1600" baseline="30000" dirty="0"/>
              <a:t>st</a:t>
            </a:r>
            <a:r>
              <a:rPr lang="en-US" sz="1600" dirty="0"/>
              <a:t> 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dirty="0" err="1"/>
              <a:t>Nishmaldas</a:t>
            </a:r>
            <a:r>
              <a:rPr lang="en-US" sz="1600" dirty="0"/>
              <a:t> A D		46-49 		Light Fly	</a:t>
            </a:r>
            <a:r>
              <a:rPr lang="en-US" sz="1600" dirty="0" smtClean="0"/>
              <a:t>	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</a:t>
            </a:r>
            <a:r>
              <a:rPr lang="en-US" sz="1600" dirty="0"/>
              <a:t>	</a:t>
            </a:r>
            <a:endParaRPr lang="en-IN" sz="1600" dirty="0"/>
          </a:p>
          <a:p>
            <a:pPr>
              <a:buFont typeface="+mj-lt"/>
              <a:buAutoNum type="arabicPeriod"/>
            </a:pPr>
            <a:r>
              <a:rPr lang="en-US" sz="1600" dirty="0" err="1"/>
              <a:t>Britto</a:t>
            </a:r>
            <a:r>
              <a:rPr lang="en-US" sz="1600" dirty="0"/>
              <a:t> </a:t>
            </a:r>
            <a:r>
              <a:rPr lang="en-US" sz="1600" dirty="0" smtClean="0"/>
              <a:t>Joseph</a:t>
            </a:r>
            <a:r>
              <a:rPr lang="en-US" sz="1600" dirty="0"/>
              <a:t>		91+		Super heavy	</a:t>
            </a:r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</a:p>
          <a:p>
            <a:pPr>
              <a:buFont typeface="+mj-lt"/>
              <a:buAutoNum type="arabicPeriod"/>
            </a:pPr>
            <a:endParaRPr lang="en-US" sz="1600" baseline="30000" dirty="0"/>
          </a:p>
          <a:p>
            <a:pPr marL="0" indent="0">
              <a:buNone/>
            </a:pPr>
            <a:r>
              <a:rPr lang="en-US" sz="1600" b="1" dirty="0"/>
              <a:t>Following members represented </a:t>
            </a:r>
            <a:r>
              <a:rPr lang="en-US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Boxing Championships </a:t>
            </a:r>
            <a:r>
              <a:rPr lang="en-US" sz="1600" b="1" dirty="0"/>
              <a:t>held at LPU, Jalandhar ; Jan </a:t>
            </a:r>
            <a:r>
              <a:rPr lang="en-US" sz="1600" b="1" dirty="0" smtClean="0"/>
              <a:t>2017.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Jerry Jacob		52-56 		Bantam	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 err="1"/>
              <a:t>Akshay</a:t>
            </a:r>
            <a:r>
              <a:rPr lang="en-US" sz="1600" b="1" dirty="0"/>
              <a:t> </a:t>
            </a:r>
            <a:r>
              <a:rPr lang="en-US" sz="1600" b="1" dirty="0" err="1"/>
              <a:t>Dileep</a:t>
            </a:r>
            <a:r>
              <a:rPr lang="en-US" sz="1600" b="1" dirty="0"/>
              <a:t> 		64-69		Welter		</a:t>
            </a:r>
            <a:endParaRPr lang="en-IN" sz="1600" dirty="0"/>
          </a:p>
          <a:p>
            <a:pPr>
              <a:buFont typeface="+mj-lt"/>
              <a:buAutoNum type="arabicPeriod"/>
            </a:pPr>
            <a:r>
              <a:rPr lang="en-US" sz="1600" b="1" dirty="0" err="1"/>
              <a:t>Akhillal</a:t>
            </a:r>
            <a:r>
              <a:rPr lang="en-US" sz="1600" b="1" dirty="0"/>
              <a:t> </a:t>
            </a:r>
            <a:r>
              <a:rPr lang="en-US" sz="1600" b="1" dirty="0" err="1"/>
              <a:t>Babu</a:t>
            </a:r>
            <a:r>
              <a:rPr lang="en-US" sz="1600" b="1" dirty="0"/>
              <a:t>		69-75		Middle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2265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Fencing - Men - Calicut University Champions 2016-17</a:t>
            </a:r>
            <a: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</a:t>
            </a:r>
            <a:r>
              <a:rPr lang="en-US" sz="28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Vimala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College, Thrissur </a:t>
            </a:r>
            <a: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arenR"/>
            </a:pP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Nidhin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Surendran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/>
              <a:t>		1</a:t>
            </a:r>
            <a:r>
              <a:rPr lang="en-US" sz="1600" baseline="30000" dirty="0" smtClean="0"/>
              <a:t>st</a:t>
            </a:r>
            <a:r>
              <a:rPr lang="en-US" sz="1600" dirty="0"/>
              <a:t>	Foil	</a:t>
            </a:r>
            <a:endParaRPr lang="en-IN" sz="1600" dirty="0" smtClean="0"/>
          </a:p>
          <a:p>
            <a:pPr marL="0" indent="0">
              <a:buNone/>
            </a:pPr>
            <a:r>
              <a:rPr lang="en-US" sz="1600" dirty="0" smtClean="0"/>
              <a:t>				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	Epee</a:t>
            </a:r>
            <a:endParaRPr lang="en-IN" sz="1600" dirty="0" smtClean="0"/>
          </a:p>
          <a:p>
            <a:pPr>
              <a:buFont typeface="+mj-lt"/>
              <a:buAutoNum type="arabicParenR" startAt="2"/>
            </a:pP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Stebin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 K	</a:t>
            </a:r>
            <a:r>
              <a:rPr lang="en-US" sz="1600" dirty="0" smtClean="0"/>
              <a:t>		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</a:t>
            </a:r>
            <a:r>
              <a:rPr lang="en-US" sz="1600" dirty="0"/>
              <a:t>	Foil</a:t>
            </a:r>
            <a:endParaRPr lang="en-IN" sz="1600" dirty="0"/>
          </a:p>
          <a:p>
            <a:pPr>
              <a:buFont typeface="+mj-lt"/>
              <a:buAutoNum type="arabicParenR" startAt="3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 Francis</a:t>
            </a:r>
            <a:r>
              <a:rPr lang="en-US" sz="1600" dirty="0"/>
              <a:t>		</a:t>
            </a:r>
            <a:r>
              <a:rPr lang="en-US" sz="1600" dirty="0" smtClean="0"/>
              <a:t>	1</a:t>
            </a:r>
            <a:r>
              <a:rPr lang="en-US" sz="1600" baseline="30000" dirty="0" smtClean="0"/>
              <a:t>st</a:t>
            </a:r>
            <a:r>
              <a:rPr lang="en-US" sz="1600" dirty="0"/>
              <a:t>	Epee</a:t>
            </a:r>
            <a:endParaRPr lang="en-IN" sz="1600" dirty="0"/>
          </a:p>
          <a:p>
            <a:endParaRPr lang="en-IN" sz="1600" dirty="0"/>
          </a:p>
          <a:p>
            <a:pPr>
              <a:buFont typeface="+mj-lt"/>
              <a:buAutoNum type="arabicPeriod"/>
            </a:pPr>
            <a:r>
              <a:rPr lang="en-US" sz="1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Epee Team event</a:t>
            </a:r>
            <a:r>
              <a:rPr 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1</a:t>
            </a:r>
            <a:r>
              <a:rPr lang="en-US" sz="1600" b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dirty="0"/>
              <a:t>	(</a:t>
            </a:r>
            <a:r>
              <a:rPr lang="en-US" sz="1600" dirty="0" err="1"/>
              <a:t>Nidhin</a:t>
            </a:r>
            <a:r>
              <a:rPr lang="en-US" sz="1600" dirty="0"/>
              <a:t> </a:t>
            </a:r>
            <a:r>
              <a:rPr lang="en-US" sz="1600" dirty="0" err="1"/>
              <a:t>Surendran</a:t>
            </a:r>
            <a:r>
              <a:rPr lang="en-US" sz="1600" dirty="0"/>
              <a:t>, France Francis, Basil P Elias, Don Thomas Davy)</a:t>
            </a:r>
            <a:endParaRPr lang="en-IN" sz="1600" dirty="0"/>
          </a:p>
          <a:p>
            <a:pPr>
              <a:buFont typeface="+mj-lt"/>
              <a:buAutoNum type="arabicPeriod"/>
            </a:pPr>
            <a:r>
              <a:rPr lang="en-US" sz="1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 Team event</a:t>
            </a:r>
            <a:r>
              <a:rPr 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600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/>
              <a:t>(</a:t>
            </a:r>
            <a:r>
              <a:rPr lang="en-US" sz="1600" dirty="0" err="1"/>
              <a:t>Nidhin</a:t>
            </a:r>
            <a:r>
              <a:rPr lang="en-US" sz="1600" dirty="0"/>
              <a:t> </a:t>
            </a:r>
            <a:r>
              <a:rPr lang="en-US" sz="1600" dirty="0" err="1"/>
              <a:t>Surendran</a:t>
            </a:r>
            <a:r>
              <a:rPr lang="en-US" sz="1600" dirty="0"/>
              <a:t>, Basil P Elias, </a:t>
            </a:r>
            <a:r>
              <a:rPr lang="en-US" sz="1600" dirty="0" err="1"/>
              <a:t>Akash</a:t>
            </a:r>
            <a:r>
              <a:rPr lang="en-US" sz="1600" dirty="0"/>
              <a:t> K, </a:t>
            </a:r>
            <a:r>
              <a:rPr lang="en-US" sz="1600" dirty="0" err="1"/>
              <a:t>Stebin</a:t>
            </a:r>
            <a:r>
              <a:rPr lang="en-US" sz="1600" dirty="0"/>
              <a:t> Thomas K)</a:t>
            </a:r>
            <a:endParaRPr lang="en-IN" sz="1600" dirty="0"/>
          </a:p>
          <a:p>
            <a:pPr>
              <a:buFont typeface="+mj-lt"/>
              <a:buAutoNum type="arabicPeriod"/>
            </a:pPr>
            <a:r>
              <a:rPr lang="en-US" sz="1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Sabre Team event</a:t>
            </a:r>
            <a:r>
              <a:rPr 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en-US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600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dirty="0"/>
              <a:t>	(France Francis, </a:t>
            </a:r>
            <a:r>
              <a:rPr lang="en-US" sz="1600" dirty="0" err="1"/>
              <a:t>Akash</a:t>
            </a:r>
            <a:r>
              <a:rPr lang="en-US" sz="1600" dirty="0"/>
              <a:t> K, Don Thomas Davy, </a:t>
            </a:r>
            <a:r>
              <a:rPr lang="en-US" sz="1600" dirty="0" err="1"/>
              <a:t>Stebin</a:t>
            </a:r>
            <a:r>
              <a:rPr lang="en-US" sz="1600" dirty="0"/>
              <a:t> Thomas K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IN" sz="1600" dirty="0"/>
          </a:p>
          <a:p>
            <a:pPr marL="0" indent="0">
              <a:buNone/>
            </a:pPr>
            <a:r>
              <a:rPr lang="en-US" sz="2200" b="1" dirty="0"/>
              <a:t>Following members selected to represent </a:t>
            </a:r>
            <a:r>
              <a:rPr 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Fencing Team </a:t>
            </a:r>
            <a:r>
              <a:rPr lang="en-US" sz="2200" b="1" dirty="0"/>
              <a:t>for the year 2016-17</a:t>
            </a:r>
            <a:endParaRPr lang="en-IN" sz="2200" dirty="0"/>
          </a:p>
          <a:p>
            <a:pPr>
              <a:buFont typeface="Wingdings" pitchFamily="2" charset="2"/>
              <a:buChar char="Ø"/>
            </a:pPr>
            <a:r>
              <a:rPr lang="en-US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Epee Team</a:t>
            </a:r>
            <a:endParaRPr lang="en-IN" sz="2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err="1"/>
              <a:t>Nidhin</a:t>
            </a:r>
            <a:r>
              <a:rPr lang="en-US" sz="2200" b="1" dirty="0"/>
              <a:t> </a:t>
            </a:r>
            <a:r>
              <a:rPr lang="en-US" sz="2200" b="1" dirty="0" err="1"/>
              <a:t>Surendran</a:t>
            </a:r>
            <a:endParaRPr lang="en-IN" sz="2200" dirty="0"/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/>
              <a:t>France Francis</a:t>
            </a:r>
            <a:endParaRPr lang="en-IN" sz="2200" dirty="0"/>
          </a:p>
          <a:p>
            <a:pPr>
              <a:buFont typeface="Wingdings" pitchFamily="2" charset="2"/>
              <a:buChar char="Ø"/>
            </a:pPr>
            <a:r>
              <a:rPr lang="en-US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 Team</a:t>
            </a:r>
            <a:endParaRPr lang="en-IN" sz="2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err="1"/>
              <a:t>Nidhin</a:t>
            </a:r>
            <a:r>
              <a:rPr lang="en-US" sz="2200" b="1" dirty="0"/>
              <a:t> </a:t>
            </a:r>
            <a:r>
              <a:rPr lang="en-US" sz="2200" b="1" dirty="0" err="1"/>
              <a:t>Surendran</a:t>
            </a:r>
            <a:endParaRPr lang="en-IN" sz="2200" dirty="0"/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err="1"/>
              <a:t>Stebin</a:t>
            </a:r>
            <a:r>
              <a:rPr lang="en-US" sz="2200" b="1" dirty="0"/>
              <a:t> Thomas K</a:t>
            </a:r>
            <a:endParaRPr lang="en-IN" sz="22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800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Hockey Men Champions 2016-17</a:t>
            </a:r>
            <a: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</a:t>
            </a:r>
            <a:r>
              <a:rPr lang="en-US" sz="28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Govt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Victoria College, Palakkad</a:t>
            </a:r>
            <a: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" y="1196752"/>
            <a:ext cx="9036247" cy="5661248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Mujeeb</a:t>
            </a:r>
            <a:r>
              <a:rPr lang="en-US" sz="1600" dirty="0"/>
              <a:t> P M		4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MA English		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Bibin</a:t>
            </a:r>
            <a:r>
              <a:rPr lang="en-US" sz="1600" dirty="0"/>
              <a:t> Baby		4</a:t>
            </a:r>
            <a:r>
              <a:rPr lang="en-US" sz="1600" baseline="30000" dirty="0"/>
              <a:t>th</a:t>
            </a:r>
            <a:r>
              <a:rPr lang="en-US" sz="1600" dirty="0"/>
              <a:t> M Com			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/>
              <a:t>Rahul R		6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</a:t>
            </a:r>
            <a:r>
              <a:rPr lang="en-US" sz="1600" dirty="0" err="1"/>
              <a:t>Sc</a:t>
            </a:r>
            <a:r>
              <a:rPr lang="en-US" sz="1600" dirty="0"/>
              <a:t> Botany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Akhilraj</a:t>
            </a:r>
            <a:r>
              <a:rPr lang="en-US" sz="1600" dirty="0"/>
              <a:t> P S		6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BA Economics	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/>
              <a:t>Vishnu V </a:t>
            </a:r>
            <a:r>
              <a:rPr lang="en-US" sz="1600" dirty="0" err="1"/>
              <a:t>V</a:t>
            </a:r>
            <a:r>
              <a:rPr lang="en-US" sz="1600" dirty="0"/>
              <a:t>		6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BA Economics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Aswanth</a:t>
            </a:r>
            <a:r>
              <a:rPr lang="en-US" sz="1600" dirty="0"/>
              <a:t> K </a:t>
            </a:r>
            <a:r>
              <a:rPr lang="en-US" sz="1600" dirty="0" err="1"/>
              <a:t>Sajeev</a:t>
            </a:r>
            <a:r>
              <a:rPr lang="en-US" sz="1600" dirty="0"/>
              <a:t>	4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</a:t>
            </a:r>
            <a:r>
              <a:rPr lang="en-US" sz="1600" dirty="0" err="1"/>
              <a:t>Sc</a:t>
            </a:r>
            <a:r>
              <a:rPr lang="en-US" sz="1600" dirty="0"/>
              <a:t> Mathematics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Alwin</a:t>
            </a:r>
            <a:r>
              <a:rPr lang="en-US" sz="1600" dirty="0"/>
              <a:t> Jacob		4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</a:t>
            </a:r>
            <a:r>
              <a:rPr lang="en-US" sz="1600" dirty="0" err="1"/>
              <a:t>Sc</a:t>
            </a:r>
            <a:r>
              <a:rPr lang="en-US" sz="1600" dirty="0"/>
              <a:t> Mathematics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Alwin</a:t>
            </a:r>
            <a:r>
              <a:rPr lang="en-US" sz="1600" dirty="0"/>
              <a:t> Jose		4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</a:t>
            </a:r>
            <a:r>
              <a:rPr lang="en-US" sz="1600" dirty="0" err="1"/>
              <a:t>Sc</a:t>
            </a:r>
            <a:r>
              <a:rPr lang="en-US" sz="1600" dirty="0"/>
              <a:t> Chemistry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Clinto</a:t>
            </a:r>
            <a:r>
              <a:rPr lang="en-US" sz="1600" dirty="0"/>
              <a:t> V A		6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BA Economics (N+1)  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Remesh</a:t>
            </a:r>
            <a:r>
              <a:rPr lang="en-US" sz="1600" dirty="0"/>
              <a:t> C R		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Com 		  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Rathin</a:t>
            </a:r>
            <a:r>
              <a:rPr lang="en-US" sz="1600" dirty="0"/>
              <a:t> O R		6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BA Economics (N+1)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Anver</a:t>
            </a:r>
            <a:r>
              <a:rPr lang="en-US" sz="1600" dirty="0"/>
              <a:t> A S		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</a:t>
            </a:r>
            <a:r>
              <a:rPr lang="en-US" sz="1600" dirty="0" err="1"/>
              <a:t>Sc</a:t>
            </a:r>
            <a:r>
              <a:rPr lang="en-US" sz="1600" dirty="0"/>
              <a:t> Mathematics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Athil</a:t>
            </a:r>
            <a:r>
              <a:rPr lang="en-US" sz="1600" dirty="0"/>
              <a:t> </a:t>
            </a:r>
            <a:r>
              <a:rPr lang="en-US" sz="1600" dirty="0" err="1"/>
              <a:t>Haneef</a:t>
            </a:r>
            <a:r>
              <a:rPr lang="en-US" sz="1600" dirty="0"/>
              <a:t>		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BBA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Ashwanth</a:t>
            </a:r>
            <a:r>
              <a:rPr lang="en-US" sz="1600" dirty="0"/>
              <a:t> K		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</a:t>
            </a:r>
            <a:r>
              <a:rPr lang="en-US" sz="1600" dirty="0" err="1"/>
              <a:t>Sc</a:t>
            </a:r>
            <a:r>
              <a:rPr lang="en-US" sz="1600" dirty="0"/>
              <a:t> Chemistry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/>
              <a:t>Krishna Prasad	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Com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Shafeer</a:t>
            </a:r>
            <a:r>
              <a:rPr lang="en-US" sz="1600" dirty="0"/>
              <a:t> P B		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A Economics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Illyas</a:t>
            </a:r>
            <a:r>
              <a:rPr lang="en-US" sz="1600" dirty="0"/>
              <a:t> M		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</a:t>
            </a:r>
            <a:r>
              <a:rPr lang="en-US" sz="1600" dirty="0" err="1"/>
              <a:t>Sc</a:t>
            </a:r>
            <a:r>
              <a:rPr lang="en-US" sz="1600" dirty="0"/>
              <a:t> Statistics</a:t>
            </a:r>
            <a:endParaRPr lang="en-IN" sz="1600" dirty="0"/>
          </a:p>
          <a:p>
            <a:pPr marL="514350" lvl="0" indent="-514350">
              <a:buFont typeface="+mj-lt"/>
              <a:buAutoNum type="arabicPeriod"/>
            </a:pPr>
            <a:r>
              <a:rPr lang="en-US" sz="1600" dirty="0" err="1"/>
              <a:t>Sajan</a:t>
            </a:r>
            <a:r>
              <a:rPr lang="en-US" sz="1600" dirty="0"/>
              <a:t> </a:t>
            </a:r>
            <a:r>
              <a:rPr lang="en-US" sz="1600" dirty="0" err="1"/>
              <a:t>Sahadevan</a:t>
            </a:r>
            <a:r>
              <a:rPr lang="en-US" sz="1600" dirty="0"/>
              <a:t>	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B </a:t>
            </a:r>
            <a:r>
              <a:rPr lang="en-US" sz="1600" dirty="0" err="1"/>
              <a:t>Sc</a:t>
            </a:r>
            <a:r>
              <a:rPr lang="en-US" sz="1600" dirty="0"/>
              <a:t>  Computer Science</a:t>
            </a:r>
            <a:endParaRPr lang="en-IN" sz="1600" dirty="0"/>
          </a:p>
          <a:p>
            <a:pPr marL="514350" indent="-514350">
              <a:buFont typeface="+mj-lt"/>
              <a:buAutoNum type="arabicPeriod"/>
            </a:pPr>
            <a:endParaRPr lang="en-IN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1412776"/>
            <a:ext cx="30963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Following members represented Calicut University Hockey team 2016-17 for South Zone Intervarsity Championships held at </a:t>
            </a:r>
            <a:r>
              <a:rPr lang="en-US" b="1" dirty="0" err="1">
                <a:solidFill>
                  <a:srgbClr val="002060"/>
                </a:solidFill>
              </a:rPr>
              <a:t>Alagappa</a:t>
            </a:r>
            <a:r>
              <a:rPr lang="en-US" b="1" dirty="0">
                <a:solidFill>
                  <a:srgbClr val="002060"/>
                </a:solidFill>
              </a:rPr>
              <a:t> 27th Dec., </a:t>
            </a:r>
            <a:r>
              <a:rPr lang="en-US" b="1" dirty="0" smtClean="0">
                <a:solidFill>
                  <a:srgbClr val="002060"/>
                </a:solidFill>
              </a:rPr>
              <a:t>2016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IN" dirty="0">
              <a:solidFill>
                <a:srgbClr val="00206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Mujeeb</a:t>
            </a:r>
            <a:r>
              <a:rPr lang="en-US" b="1" dirty="0"/>
              <a:t> P M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Bibin</a:t>
            </a:r>
            <a:r>
              <a:rPr lang="en-US" b="1" dirty="0"/>
              <a:t> Baby	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Akhilraj</a:t>
            </a:r>
            <a:r>
              <a:rPr lang="en-US" b="1" dirty="0"/>
              <a:t> P S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Vishnu V </a:t>
            </a:r>
            <a:r>
              <a:rPr lang="en-US" b="1" dirty="0" err="1"/>
              <a:t>V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Clinto</a:t>
            </a:r>
            <a:r>
              <a:rPr lang="en-US" b="1" dirty="0"/>
              <a:t> V A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/>
              <a:t>Remesh</a:t>
            </a:r>
            <a:r>
              <a:rPr lang="en-US" b="1" dirty="0"/>
              <a:t> C R	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8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Cricket - Calicut University Runner – up   2016-17</a:t>
            </a:r>
            <a: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Victoria College, Palakkad &amp;</a:t>
            </a:r>
            <a: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Finals at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Krishna College GUR On 17</a:t>
            </a:r>
            <a:r>
              <a:rPr lang="en-US" sz="24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March 2017</a:t>
            </a:r>
            <a: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Sidharth</a:t>
            </a:r>
            <a:r>
              <a:rPr lang="en-US" dirty="0"/>
              <a:t> </a:t>
            </a:r>
            <a:r>
              <a:rPr lang="en-US" dirty="0" err="1"/>
              <a:t>Sankar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Nidhin</a:t>
            </a:r>
            <a:r>
              <a:rPr lang="en-US" dirty="0"/>
              <a:t> K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Subin</a:t>
            </a:r>
            <a:r>
              <a:rPr lang="en-US" dirty="0"/>
              <a:t> Thomas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Ajmal</a:t>
            </a:r>
            <a:r>
              <a:rPr lang="en-US" dirty="0"/>
              <a:t> T </a:t>
            </a:r>
            <a:r>
              <a:rPr lang="en-US" dirty="0" err="1"/>
              <a:t>Latheef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Clinto</a:t>
            </a:r>
            <a:r>
              <a:rPr lang="en-US" dirty="0"/>
              <a:t> V.A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Adithya</a:t>
            </a:r>
            <a:r>
              <a:rPr lang="en-US" dirty="0"/>
              <a:t> Mohan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Renik</a:t>
            </a:r>
            <a:r>
              <a:rPr lang="en-US" dirty="0"/>
              <a:t> C.M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Arjun</a:t>
            </a:r>
            <a:r>
              <a:rPr lang="en-US" dirty="0"/>
              <a:t> K.R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Naveen Joy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Abhiram</a:t>
            </a:r>
            <a:r>
              <a:rPr lang="en-US" dirty="0"/>
              <a:t> C H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Vivek</a:t>
            </a:r>
            <a:r>
              <a:rPr lang="en-US" dirty="0"/>
              <a:t> K S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Muhammed</a:t>
            </a:r>
            <a:r>
              <a:rPr lang="en-US" dirty="0"/>
              <a:t> </a:t>
            </a:r>
            <a:r>
              <a:rPr lang="en-US" dirty="0" err="1"/>
              <a:t>Ashiq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Amaldev</a:t>
            </a:r>
            <a:r>
              <a:rPr lang="en-US" dirty="0"/>
              <a:t> T V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Raju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Abijithkumar</a:t>
            </a:r>
            <a:r>
              <a:rPr lang="en-US" dirty="0"/>
              <a:t> V U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Britto</a:t>
            </a:r>
            <a:r>
              <a:rPr lang="en-US" dirty="0"/>
              <a:t> V Jose</a:t>
            </a:r>
            <a:endParaRPr lang="en-IN" dirty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1772816"/>
            <a:ext cx="28803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Following members represented 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Cricket team </a:t>
            </a:r>
            <a:r>
              <a:rPr lang="en-US" sz="2000" b="1" dirty="0"/>
              <a:t>2016-17 for South Zone Intervarsity Championships held at Hindustan Tech Cuttack  </a:t>
            </a:r>
            <a:r>
              <a:rPr lang="en-US" sz="2000" b="1" dirty="0" smtClean="0"/>
              <a:t>.</a:t>
            </a:r>
          </a:p>
          <a:p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Sidharth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Sankar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Subin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Thomas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Abhiram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H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82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Polo - Calicut University Runner – up   2016-17</a:t>
            </a:r>
            <a:r>
              <a:rPr lang="en-I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Aquatics, Thrissur </a:t>
            </a:r>
            <a:endParaRPr lang="en-IN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97152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Ashwin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Gomez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Sreejith S.S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Dinesh Kumar K.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Soman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Adarsh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M.S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Jibin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Varghese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Vaishnav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R.S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G.Nair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Issac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Abhijith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B.S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Sreerag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S.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204864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Following members represented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for water polo Team</a:t>
            </a:r>
            <a:r>
              <a:rPr lang="en-US" b="1" dirty="0"/>
              <a:t> for All India Intervarsity water polo Championships held at </a:t>
            </a:r>
            <a:r>
              <a:rPr lang="en-US" b="1" dirty="0" err="1"/>
              <a:t>Panjab</a:t>
            </a:r>
            <a:r>
              <a:rPr lang="en-US" b="1" dirty="0"/>
              <a:t> University Chandigarh from 16th to 20th October, </a:t>
            </a:r>
            <a:r>
              <a:rPr lang="en-US" b="1" dirty="0" smtClean="0"/>
              <a:t>2016.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Sreerag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Ashwin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Gomez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Nandu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G. Nair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Binu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Issac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Abhijith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B.S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Subin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62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Lifting - Calicut University Runner – up   2016-17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St. Thomas College, Thrissur on 14</a:t>
            </a:r>
            <a:r>
              <a:rPr lang="en-US" sz="2400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Feb 2017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00600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Bibin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Joy</a:t>
            </a:r>
            <a:r>
              <a:rPr lang="en-US" sz="1800" dirty="0"/>
              <a:t>	</a:t>
            </a:r>
            <a:r>
              <a:rPr lang="en-US" sz="1800" dirty="0" smtClean="0"/>
              <a:t>	II </a:t>
            </a:r>
            <a:r>
              <a:rPr lang="en-US" sz="1800" dirty="0" err="1"/>
              <a:t>sem</a:t>
            </a:r>
            <a:r>
              <a:rPr lang="en-US" sz="1800" dirty="0"/>
              <a:t> 	BA Economics	</a:t>
            </a:r>
            <a:r>
              <a:rPr lang="en-US" sz="1800" dirty="0" smtClean="0"/>
              <a:t>66 </a:t>
            </a:r>
            <a:r>
              <a:rPr lang="en-US" sz="1800" dirty="0"/>
              <a:t>Kg	 		1</a:t>
            </a:r>
            <a:r>
              <a:rPr lang="en-US" sz="1800" baseline="30000" dirty="0"/>
              <a:t>st</a:t>
            </a:r>
            <a:r>
              <a:rPr lang="en-US" sz="1800" dirty="0"/>
              <a:t>   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Kishor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 Xavier</a:t>
            </a:r>
            <a:r>
              <a:rPr lang="en-US" sz="1800" dirty="0"/>
              <a:t>	</a:t>
            </a:r>
            <a:r>
              <a:rPr lang="en-US" sz="1800" dirty="0" smtClean="0"/>
              <a:t>	II </a:t>
            </a:r>
            <a:r>
              <a:rPr lang="en-US" sz="1800" dirty="0" err="1"/>
              <a:t>sem</a:t>
            </a:r>
            <a:r>
              <a:rPr lang="en-US" sz="1800" dirty="0"/>
              <a:t> 	BA Economics	120 Kg	 		1</a:t>
            </a:r>
            <a:r>
              <a:rPr lang="en-US" sz="1800" baseline="30000" dirty="0"/>
              <a:t>st</a:t>
            </a:r>
            <a:r>
              <a:rPr lang="en-US" sz="1800" dirty="0"/>
              <a:t>   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Christopher C J</a:t>
            </a:r>
            <a:r>
              <a:rPr lang="en-US" sz="1800" dirty="0"/>
              <a:t>	</a:t>
            </a:r>
            <a:r>
              <a:rPr lang="en-US" sz="1800" dirty="0" smtClean="0"/>
              <a:t>	IV </a:t>
            </a:r>
            <a:r>
              <a:rPr lang="en-US" sz="1800" dirty="0" err="1"/>
              <a:t>sem</a:t>
            </a:r>
            <a:r>
              <a:rPr lang="en-US" sz="1800" dirty="0"/>
              <a:t> </a:t>
            </a:r>
            <a:r>
              <a:rPr lang="en-US" sz="1800" dirty="0" smtClean="0"/>
              <a:t>	B </a:t>
            </a:r>
            <a:r>
              <a:rPr lang="en-US" sz="1800" dirty="0" err="1"/>
              <a:t>Sc</a:t>
            </a:r>
            <a:r>
              <a:rPr lang="en-US" sz="1800" dirty="0"/>
              <a:t> </a:t>
            </a:r>
            <a:r>
              <a:rPr lang="en-US" sz="1800" dirty="0" smtClean="0"/>
              <a:t>Mathematics	120</a:t>
            </a:r>
            <a:r>
              <a:rPr lang="en-US" sz="1800" dirty="0"/>
              <a:t>+ Kg		</a:t>
            </a:r>
            <a:r>
              <a:rPr lang="en-US" sz="1800" dirty="0" smtClean="0"/>
              <a:t>	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</a:t>
            </a:r>
            <a:endParaRPr lang="en-IN" sz="1800" dirty="0"/>
          </a:p>
          <a:p>
            <a:pPr lvl="0">
              <a:buFont typeface="+mj-lt"/>
              <a:buAutoNum type="arabicPeriod"/>
            </a:pP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Prajith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 G</a:t>
            </a:r>
            <a:r>
              <a:rPr lang="en-US" sz="1800" dirty="0"/>
              <a:t>		II </a:t>
            </a:r>
            <a:r>
              <a:rPr lang="en-US" sz="1800" dirty="0" smtClean="0"/>
              <a:t> </a:t>
            </a:r>
            <a:r>
              <a:rPr lang="en-US" sz="1800" dirty="0" err="1" smtClean="0"/>
              <a:t>sem</a:t>
            </a:r>
            <a:r>
              <a:rPr lang="en-US" sz="1800" dirty="0" smtClean="0"/>
              <a:t> 	B </a:t>
            </a:r>
            <a:r>
              <a:rPr lang="en-US" sz="1800" dirty="0" err="1"/>
              <a:t>Sc</a:t>
            </a:r>
            <a:r>
              <a:rPr lang="en-US" sz="1800" dirty="0"/>
              <a:t> Statistics	</a:t>
            </a:r>
            <a:r>
              <a:rPr lang="en-US" sz="1800" dirty="0" smtClean="0"/>
              <a:t>59 </a:t>
            </a:r>
            <a:r>
              <a:rPr lang="en-US" sz="1800" dirty="0"/>
              <a:t>Kg			3</a:t>
            </a:r>
            <a:r>
              <a:rPr lang="en-US" sz="1800" baseline="30000" dirty="0"/>
              <a:t>rd</a:t>
            </a:r>
            <a:r>
              <a:rPr lang="en-US" sz="1800" dirty="0"/>
              <a:t>  </a:t>
            </a:r>
            <a:endParaRPr lang="en-IN" sz="1800" dirty="0"/>
          </a:p>
          <a:p>
            <a:pPr marL="0" indent="0">
              <a:buNone/>
            </a:pPr>
            <a:r>
              <a:rPr lang="en-US" sz="2600" dirty="0"/>
              <a:t> </a:t>
            </a:r>
            <a:endParaRPr lang="en-IN" sz="2600" dirty="0"/>
          </a:p>
          <a:p>
            <a:r>
              <a:rPr lang="en-US" sz="2600" b="1" dirty="0"/>
              <a:t>Following members represented 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Team </a:t>
            </a:r>
            <a:r>
              <a:rPr lang="en-US" sz="2600" b="1" dirty="0"/>
              <a:t>for All India Intervarsity Power Lifting Championships held </a:t>
            </a:r>
            <a:r>
              <a:rPr lang="en-US" sz="2600" b="1" dirty="0" err="1"/>
              <a:t>Panjab</a:t>
            </a:r>
            <a:r>
              <a:rPr lang="en-US" sz="2600" b="1" dirty="0"/>
              <a:t> University, Chandigarh Feb 2017 </a:t>
            </a:r>
            <a:endParaRPr lang="en-IN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 err="1">
                <a:solidFill>
                  <a:srgbClr val="002060"/>
                </a:solidFill>
              </a:rPr>
              <a:t>Bibin</a:t>
            </a:r>
            <a:r>
              <a:rPr lang="en-US" sz="2600" b="1" dirty="0">
                <a:solidFill>
                  <a:srgbClr val="002060"/>
                </a:solidFill>
              </a:rPr>
              <a:t> Joy</a:t>
            </a:r>
            <a:endParaRPr lang="en-IN" sz="26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 err="1">
                <a:solidFill>
                  <a:srgbClr val="002060"/>
                </a:solidFill>
              </a:rPr>
              <a:t>Kishor</a:t>
            </a:r>
            <a:r>
              <a:rPr lang="en-US" sz="2600" b="1" dirty="0">
                <a:solidFill>
                  <a:srgbClr val="002060"/>
                </a:solidFill>
              </a:rPr>
              <a:t>  P Xavier</a:t>
            </a:r>
            <a:endParaRPr lang="en-IN" sz="26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>
                <a:solidFill>
                  <a:srgbClr val="002060"/>
                </a:solidFill>
              </a:rPr>
              <a:t>Christopher C J	</a:t>
            </a:r>
            <a:endParaRPr lang="en-IN" sz="2600" dirty="0">
              <a:solidFill>
                <a:srgbClr val="00206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62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Tennis - Men - Calicut University Runner – up   2016-17</a:t>
            </a:r>
            <a:r>
              <a:rPr lang="en-IN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Christ </a:t>
            </a:r>
            <a:r>
              <a:rPr lang="en-US" sz="27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Vidyanikethan</a:t>
            </a:r>
            <a:r>
              <a:rPr lang="en-US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7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Irijalakuda</a:t>
            </a:r>
            <a:r>
              <a:rPr lang="en-US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  <a:r>
              <a:rPr lang="en-IN" sz="2700" dirty="0"/>
              <a:t/>
            </a:r>
            <a:br>
              <a:rPr lang="en-IN" sz="2700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37444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 SOJAN</a:t>
            </a:r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RAHUL V</a:t>
            </a:r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TINO VINCENT</a:t>
            </a:r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MELWIN THOMAS</a:t>
            </a:r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SUBIN .P .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  <a:p>
            <a:pPr marL="514350" lvl="0" indent="-514350">
              <a:buFont typeface="+mj-lt"/>
              <a:buAutoNum type="arabicPeriod"/>
            </a:pP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/>
              <a:t>Following members selected to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 Calicut University</a:t>
            </a:r>
            <a:r>
              <a:rPr lang="en-US" dirty="0"/>
              <a:t> Tennis Team for the year 2016-17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ALEX SOJAN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06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rgbClr val="C00000"/>
                </a:solidFill>
              </a:rPr>
              <a:t>Archery</a:t>
            </a:r>
            <a:r>
              <a:rPr lang="en-IN" sz="3600" b="1" dirty="0">
                <a:solidFill>
                  <a:srgbClr val="C00000"/>
                </a:solidFill>
              </a:rPr>
              <a:t/>
            </a:r>
            <a:br>
              <a:rPr lang="en-IN" sz="3600" b="1" dirty="0">
                <a:solidFill>
                  <a:srgbClr val="C00000"/>
                </a:solidFill>
              </a:rPr>
            </a:br>
            <a:r>
              <a:rPr lang="en-US" sz="3600" b="1" u="sng" dirty="0">
                <a:solidFill>
                  <a:srgbClr val="C00000"/>
                </a:solidFill>
              </a:rPr>
              <a:t>Held at Christ College, IJK 21</a:t>
            </a:r>
            <a:r>
              <a:rPr lang="en-US" sz="3600" b="1" u="sng" baseline="30000" dirty="0">
                <a:solidFill>
                  <a:srgbClr val="C00000"/>
                </a:solidFill>
              </a:rPr>
              <a:t>st</a:t>
            </a:r>
            <a:r>
              <a:rPr lang="en-US" sz="3600" b="1" u="sng" dirty="0">
                <a:solidFill>
                  <a:srgbClr val="C00000"/>
                </a:solidFill>
              </a:rPr>
              <a:t> Jan 2017</a:t>
            </a:r>
            <a:r>
              <a:rPr lang="en-IN" sz="3600" b="1" dirty="0">
                <a:solidFill>
                  <a:srgbClr val="C00000"/>
                </a:solidFill>
              </a:rPr>
              <a:t/>
            </a:r>
            <a:br>
              <a:rPr lang="en-IN" sz="3600" b="1" dirty="0">
                <a:solidFill>
                  <a:srgbClr val="C00000"/>
                </a:solidFill>
              </a:rPr>
            </a:b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Indian </a:t>
            </a:r>
            <a:r>
              <a:rPr lang="en-US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 team Second</a:t>
            </a:r>
            <a:endParaRPr lang="en-IN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ALEX PALLAN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EMMANUEL JOHNSON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RANOOSH V R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AJAY. K. P				</a:t>
            </a:r>
            <a:endParaRPr lang="en-IN" dirty="0"/>
          </a:p>
          <a:p>
            <a:r>
              <a:rPr lang="en-US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round  Third </a:t>
            </a:r>
            <a:endParaRPr lang="en-IN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JIMSON C.P	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Tino</a:t>
            </a:r>
            <a:r>
              <a:rPr lang="en-US" dirty="0"/>
              <a:t> Vincent</a:t>
            </a:r>
            <a:endParaRPr lang="en-IN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Joseph Edward Edison	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56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St.Thomas College Awarded the Third Best College Among the Affiliated Colleges in Sports During the Year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2016-17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Overall Performance </a:t>
            </a:r>
            <a:endParaRPr lang="en-IN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45" y="1600200"/>
            <a:ext cx="6399309" cy="4525963"/>
          </a:xfrm>
        </p:spPr>
      </p:pic>
    </p:spTree>
    <p:extLst>
      <p:ext uri="{BB962C8B-B14F-4D97-AF65-F5344CB8AC3E}">
        <p14:creationId xmlns:p14="http://schemas.microsoft.com/office/powerpoint/2010/main" val="386037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Yogasana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Men - Calicut University Runner – up   </a:t>
            </a:r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2016-17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Vidya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Academy of Science and Technology, Thrissur 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SAGAR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VIJITH V.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VISHNU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VIJAYAN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Abijith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Jerom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VIVEK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P.K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r>
              <a:rPr lang="en-US" b="1" dirty="0"/>
              <a:t>Following members represented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</a:t>
            </a:r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Yogasana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/>
              <a:t>Championships held </a:t>
            </a:r>
            <a:r>
              <a:rPr lang="en-US" b="1" dirty="0" err="1"/>
              <a:t>Kurukshetra</a:t>
            </a:r>
            <a:r>
              <a:rPr lang="en-US" b="1" dirty="0"/>
              <a:t> University, </a:t>
            </a:r>
            <a:r>
              <a:rPr lang="en-US" b="1" dirty="0" err="1"/>
              <a:t>Kurukshetra</a:t>
            </a:r>
            <a:r>
              <a:rPr lang="en-US" b="1" dirty="0"/>
              <a:t>, Haryana, India, March 2017 </a:t>
            </a:r>
            <a:endParaRPr lang="en-IN" b="1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SAGAR K P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Sagar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 P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Jerom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Vishnu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Vijayan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09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Weight Lifting - Calicut University Team Third    2016-17</a:t>
            </a:r>
            <a:r>
              <a:rPr lang="en-IN" sz="2400" b="1" dirty="0">
                <a:solidFill>
                  <a:srgbClr val="C00000"/>
                </a:solidFill>
              </a:rPr>
              <a:t/>
            </a:r>
            <a:br>
              <a:rPr lang="en-IN" sz="2400" b="1" dirty="0">
                <a:solidFill>
                  <a:srgbClr val="C00000"/>
                </a:solidFill>
              </a:rPr>
            </a:b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Prajith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 G	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Statistics	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56Kg  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Rahul P G	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III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Mathematics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69Kg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Johnson	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II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Botany	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85Kg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Adhish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Thankachan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III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Zoology	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94Kg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Wilmin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Wilson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III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62Kg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Christopher C J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III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Mathematics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Kg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90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17638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Chess - Women - Calicut University Champions 2016-17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Held at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Vidya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Academy of Science &amp; Technology, TCR 29</a:t>
            </a:r>
            <a:r>
              <a:rPr lang="en-US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Sep. to 1</a:t>
            </a:r>
            <a:r>
              <a:rPr lang="en-US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Oct., 2016</a:t>
            </a: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Nidhisha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Mohanan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Johnlin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Johnson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Choondal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Alfred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Deepthi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Sarayu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Sidharthan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Stenna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Sebastian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Vincent</a:t>
            </a:r>
          </a:p>
          <a:p>
            <a:pPr marL="0" indent="0">
              <a:buNone/>
            </a:pPr>
            <a:endParaRPr lang="en-IN" dirty="0"/>
          </a:p>
          <a:p>
            <a:pPr>
              <a:buBlip>
                <a:blip r:embed="rId2"/>
              </a:buBlip>
            </a:pPr>
            <a:r>
              <a:rPr lang="en-US" dirty="0"/>
              <a:t>Following members represented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Chess  Women </a:t>
            </a:r>
            <a:r>
              <a:rPr lang="en-US" dirty="0"/>
              <a:t>Tem for South Zone Intervarsity Chess Championships held at </a:t>
            </a:r>
            <a:r>
              <a:rPr lang="en-US" dirty="0" err="1"/>
              <a:t>Vels</a:t>
            </a:r>
            <a:r>
              <a:rPr lang="en-US" dirty="0"/>
              <a:t> Tech, Chennai SZ-8</a:t>
            </a:r>
            <a:r>
              <a:rPr lang="en-US" baseline="30000" dirty="0"/>
              <a:t>th</a:t>
            </a:r>
            <a:r>
              <a:rPr lang="en-US" dirty="0"/>
              <a:t> October, 2016 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solidFill>
                  <a:srgbClr val="0070C0"/>
                </a:solidFill>
              </a:rPr>
              <a:t>Nidhisha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M.Mohanan</a:t>
            </a:r>
            <a:endParaRPr lang="en-IN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solidFill>
                  <a:srgbClr val="0070C0"/>
                </a:solidFill>
              </a:rPr>
              <a:t>Choondal</a:t>
            </a:r>
            <a:r>
              <a:rPr lang="en-US" b="1" dirty="0">
                <a:solidFill>
                  <a:srgbClr val="0070C0"/>
                </a:solidFill>
              </a:rPr>
              <a:t> Alfred </a:t>
            </a:r>
            <a:r>
              <a:rPr lang="en-US" b="1" dirty="0" err="1">
                <a:solidFill>
                  <a:srgbClr val="0070C0"/>
                </a:solidFill>
              </a:rPr>
              <a:t>Deepthi</a:t>
            </a:r>
            <a:endParaRPr lang="en-IN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>
                <a:solidFill>
                  <a:srgbClr val="0070C0"/>
                </a:solidFill>
              </a:rPr>
              <a:t>Johnlin</a:t>
            </a:r>
            <a:r>
              <a:rPr lang="en-US" b="1" dirty="0">
                <a:solidFill>
                  <a:srgbClr val="0070C0"/>
                </a:solidFill>
              </a:rPr>
              <a:t> C Johnson</a:t>
            </a:r>
            <a:endParaRPr lang="en-I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/>
              <a:t> </a:t>
            </a:r>
            <a:endParaRPr lang="en-IN" dirty="0"/>
          </a:p>
          <a:p>
            <a:pPr>
              <a:buBlip>
                <a:blip r:embed="rId2"/>
              </a:buBlip>
            </a:pPr>
            <a:r>
              <a:rPr lang="en-US" b="1" u="sng" dirty="0"/>
              <a:t>Individual Champion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N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Nidhisha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M.Mohanan</a:t>
            </a:r>
            <a:endParaRPr lang="en-IN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190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St.Thomas College Awarded the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College Among the Affiliated Colleges in Sports During the Year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2016-17 in Men Section 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Overall Performance </a:t>
            </a:r>
            <a:endParaRPr lang="en-IN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45" y="1600200"/>
            <a:ext cx="6399309" cy="4525963"/>
          </a:xfrm>
        </p:spPr>
      </p:pic>
    </p:spTree>
    <p:extLst>
      <p:ext uri="{BB962C8B-B14F-4D97-AF65-F5344CB8AC3E}">
        <p14:creationId xmlns:p14="http://schemas.microsoft.com/office/powerpoint/2010/main" val="161524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Championships 2016-2017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098576" cy="2692895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rgbClr val="00B050"/>
                </a:solidFill>
              </a:rPr>
              <a:t>First</a:t>
            </a:r>
            <a:endParaRPr lang="en-IN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1. Swimming</a:t>
            </a:r>
            <a:endParaRPr lang="en-IN" sz="2000" dirty="0"/>
          </a:p>
          <a:p>
            <a:pPr marL="0" indent="0">
              <a:buNone/>
            </a:pPr>
            <a:r>
              <a:rPr lang="en-US" sz="2000" b="1" dirty="0" smtClean="0"/>
              <a:t>2. Chess (M&amp;W)</a:t>
            </a:r>
            <a:endParaRPr lang="en-IN" sz="2000" dirty="0" smtClean="0"/>
          </a:p>
          <a:p>
            <a:pPr marL="0" indent="0">
              <a:buNone/>
            </a:pPr>
            <a:r>
              <a:rPr lang="en-US" sz="2000" b="1" dirty="0" smtClean="0"/>
              <a:t>3</a:t>
            </a:r>
            <a:r>
              <a:rPr lang="en-US" sz="2000" b="1" dirty="0"/>
              <a:t>. Cycling</a:t>
            </a:r>
            <a:endParaRPr lang="en-IN" sz="2000" dirty="0"/>
          </a:p>
          <a:p>
            <a:pPr marL="0" indent="0">
              <a:buNone/>
            </a:pPr>
            <a:r>
              <a:rPr lang="en-US" sz="2000" b="1" dirty="0"/>
              <a:t>4. Boxing</a:t>
            </a:r>
            <a:endParaRPr lang="en-IN" sz="2000" dirty="0"/>
          </a:p>
          <a:p>
            <a:pPr marL="0" indent="0">
              <a:buNone/>
            </a:pPr>
            <a:r>
              <a:rPr lang="en-US" sz="2000" b="1" dirty="0"/>
              <a:t>5. Fencing </a:t>
            </a:r>
            <a:endParaRPr lang="en-IN" sz="2000" dirty="0"/>
          </a:p>
          <a:p>
            <a:pPr marL="0" indent="0">
              <a:buNone/>
            </a:pPr>
            <a:r>
              <a:rPr lang="en-US" sz="2000" b="1" dirty="0" smtClean="0"/>
              <a:t>6. Hockey</a:t>
            </a:r>
            <a:endParaRPr lang="en-IN" sz="2000" dirty="0" smtClean="0"/>
          </a:p>
          <a:p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3808" y="1628800"/>
            <a:ext cx="2160240" cy="26928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2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/>
              <a:t>Tennis </a:t>
            </a:r>
            <a:endParaRPr lang="en-IN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Cricket</a:t>
            </a:r>
            <a:endParaRPr lang="en-IN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Water Polo</a:t>
            </a:r>
            <a:endParaRPr lang="en-IN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Power Lifting</a:t>
            </a:r>
            <a:endParaRPr lang="en-IN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/>
              <a:t>Yogasana</a:t>
            </a:r>
            <a:endParaRPr lang="en-IN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Archery - Indian</a:t>
            </a:r>
            <a:endParaRPr lang="en-IN" sz="2000" dirty="0"/>
          </a:p>
          <a:p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24128" y="1781199"/>
            <a:ext cx="2304256" cy="2692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2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</a:t>
            </a:r>
          </a:p>
          <a:p>
            <a:pPr lvl="0"/>
            <a:r>
              <a:rPr lang="en-US" sz="2000" b="1" dirty="0"/>
              <a:t>Weight Lifting</a:t>
            </a:r>
            <a:endParaRPr lang="en-IN" sz="2000" dirty="0"/>
          </a:p>
          <a:p>
            <a:pPr lvl="0"/>
            <a:r>
              <a:rPr lang="en-US" sz="2000" b="1" dirty="0"/>
              <a:t>Archery - Compound</a:t>
            </a:r>
            <a:endParaRPr lang="en-IN" sz="2000" dirty="0"/>
          </a:p>
          <a:p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95536" y="4474094"/>
            <a:ext cx="79267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– Zone Champions Men 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Ball First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34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University (All India) positions 2016-17</a:t>
            </a:r>
            <a: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3"/>
            <a:ext cx="8712968" cy="1512168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Maymon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Poulose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110 Meters Hurdles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 IUT 		Gold</a:t>
            </a:r>
            <a:endParaRPr lang="en-IN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+mj-lt"/>
              <a:buAutoNum type="arabicPeriod"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Ashik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A. S		Football	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 IUT		Gold</a:t>
            </a:r>
            <a:endParaRPr lang="en-IN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+mj-lt"/>
              <a:buAutoNum type="arabicPeriod"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Anoop.V.C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Football	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 IUT		Gold</a:t>
            </a:r>
            <a:endParaRPr lang="en-IN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+mj-lt"/>
              <a:buAutoNum type="arabicPeriod"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Bibin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Joy	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Lifting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 IUT		4</a:t>
            </a:r>
            <a:r>
              <a:rPr lang="en-U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IN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07504" y="2636912"/>
            <a:ext cx="903649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</a:rPr>
              <a:t>Open National Positions 2016-17</a:t>
            </a:r>
            <a:endParaRPr lang="en-IN" sz="3200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Joy		Power Lifting   Junior Nationals held Coimbatore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u="sng" dirty="0">
                <a:solidFill>
                  <a:srgbClr val="C00000"/>
                </a:solidFill>
              </a:rPr>
              <a:t>National participation </a:t>
            </a:r>
            <a:endParaRPr lang="en-US" sz="2800" b="1" u="sng" dirty="0" smtClean="0">
              <a:solidFill>
                <a:srgbClr val="C00000"/>
              </a:solidFill>
            </a:endParaRPr>
          </a:p>
          <a:p>
            <a:pPr algn="ctr"/>
            <a:endParaRPr lang="en-IN" sz="28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Kishor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 Xavier		Power Lifting	- Junior Nationals held Coimbatore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Christopher C J  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Lifting 	- Unequipped Jr. nationals @ Jammu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Kishor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Xavier		Power Lifting 	- Unequipped Jr. nationals @ Jammu </a:t>
            </a:r>
            <a:r>
              <a:rPr lang="en-US" dirty="0"/>
              <a:t>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468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Swimming - Men - Calicut University Champions 2016-17</a:t>
            </a:r>
            <a:r>
              <a:rPr lang="en-IN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Sports Council Swimming Pool, Thrissur 4</a:t>
            </a:r>
            <a:r>
              <a:rPr lang="en-US" sz="2000" b="1" u="sng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5</a:t>
            </a:r>
            <a:r>
              <a:rPr lang="en-US" sz="2000" b="1" u="sng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Oct 2016</a:t>
            </a:r>
            <a:endParaRPr lang="en-IN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Vaishnav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R.S</a:t>
            </a:r>
            <a:r>
              <a:rPr lang="en-US" sz="1600" dirty="0"/>
              <a:t>			</a:t>
            </a:r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</a:t>
            </a:r>
            <a:r>
              <a:rPr lang="en-US" sz="1600" dirty="0"/>
              <a:t>	100 back Stroke </a:t>
            </a:r>
            <a:endParaRPr lang="en-IN" sz="1600" dirty="0"/>
          </a:p>
          <a:p>
            <a:pPr marL="0" indent="0">
              <a:buNone/>
            </a:pPr>
            <a:r>
              <a:rPr lang="en-US" sz="1600" dirty="0"/>
              <a:t>				</a:t>
            </a:r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/>
              <a:t>	400 Individual Medley</a:t>
            </a:r>
            <a:endParaRPr lang="en-IN" sz="1600" dirty="0"/>
          </a:p>
          <a:p>
            <a:pPr marL="0" indent="0">
              <a:buNone/>
            </a:pPr>
            <a:r>
              <a:rPr lang="en-US" sz="1600" dirty="0"/>
              <a:t>				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</a:t>
            </a:r>
            <a:r>
              <a:rPr lang="en-US" sz="1600" dirty="0"/>
              <a:t>	200 Individual Medley</a:t>
            </a:r>
            <a:endParaRPr lang="en-IN" sz="1600" dirty="0"/>
          </a:p>
          <a:p>
            <a:pPr marL="0" indent="0">
              <a:buNone/>
            </a:pPr>
            <a:r>
              <a:rPr lang="en-US" sz="1600" dirty="0"/>
              <a:t>				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</a:t>
            </a:r>
            <a:r>
              <a:rPr lang="en-US" sz="1600" dirty="0"/>
              <a:t>	50 back Stroke </a:t>
            </a:r>
            <a:endParaRPr lang="en-IN" sz="1600" dirty="0"/>
          </a:p>
          <a:p>
            <a:pPr marL="0" indent="0">
              <a:buNone/>
            </a:pPr>
            <a:r>
              <a:rPr lang="en-US" sz="1600" dirty="0"/>
              <a:t>				</a:t>
            </a:r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 </a:t>
            </a:r>
            <a:r>
              <a:rPr lang="en-US" sz="1600" dirty="0"/>
              <a:t>	50 Butter fly	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	</a:t>
            </a:r>
            <a:r>
              <a:rPr lang="en-IN" sz="1600" dirty="0" smtClean="0"/>
              <a:t>1st          	4x100 </a:t>
            </a:r>
            <a:r>
              <a:rPr lang="en-IN" sz="1600" dirty="0"/>
              <a:t>Meters Free Style </a:t>
            </a:r>
            <a:r>
              <a:rPr lang="en-IN" sz="1600" dirty="0" smtClean="0"/>
              <a:t>Relay</a:t>
            </a:r>
          </a:p>
          <a:p>
            <a:pPr marL="0" indent="0">
              <a:buNone/>
            </a:pPr>
            <a:endParaRPr lang="en-IN" sz="1600" dirty="0" smtClean="0"/>
          </a:p>
          <a:p>
            <a:pPr>
              <a:buFont typeface="+mj-lt"/>
              <a:buAutoNum type="arabicPeriod" startAt="2"/>
            </a:pPr>
            <a:r>
              <a:rPr lang="en-IN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Sreerag</a:t>
            </a:r>
            <a:r>
              <a:rPr lang="en-I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IN" sz="1600" b="1" dirty="0"/>
              <a:t>	</a:t>
            </a:r>
            <a:r>
              <a:rPr lang="en-IN" sz="1600" dirty="0"/>
              <a:t>		</a:t>
            </a:r>
            <a:r>
              <a:rPr lang="en-IN" sz="1600" dirty="0" smtClean="0"/>
              <a:t>1st  </a:t>
            </a:r>
            <a:r>
              <a:rPr lang="en-IN" sz="1600" dirty="0"/>
              <a:t>	400 Free Style </a:t>
            </a:r>
          </a:p>
          <a:p>
            <a:pPr marL="0" indent="0">
              <a:buNone/>
            </a:pPr>
            <a:r>
              <a:rPr lang="en-IN" sz="1600" dirty="0"/>
              <a:t>				</a:t>
            </a:r>
            <a:r>
              <a:rPr lang="en-IN" sz="1600" dirty="0" smtClean="0"/>
              <a:t>1st  </a:t>
            </a:r>
            <a:r>
              <a:rPr lang="en-IN" sz="1600" dirty="0"/>
              <a:t>	200 Free </a:t>
            </a:r>
            <a:r>
              <a:rPr lang="en-IN" sz="1600" dirty="0" smtClean="0"/>
              <a:t>Style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smtClean="0"/>
              <a:t>			1st          	4x100 </a:t>
            </a:r>
            <a:r>
              <a:rPr lang="en-IN" sz="1600" dirty="0"/>
              <a:t>Meters Medley Relay</a:t>
            </a:r>
          </a:p>
          <a:p>
            <a:pPr marL="0" indent="0">
              <a:buNone/>
            </a:pPr>
            <a:r>
              <a:rPr lang="en-IN" sz="1600" dirty="0" smtClean="0"/>
              <a:t>				1st          	4x100 </a:t>
            </a:r>
            <a:r>
              <a:rPr lang="en-IN" sz="1600" dirty="0"/>
              <a:t>Meters Free Style Relay</a:t>
            </a:r>
          </a:p>
          <a:p>
            <a:pPr marL="0" indent="0">
              <a:buNone/>
            </a:pPr>
            <a:r>
              <a:rPr lang="en-IN" sz="1600" dirty="0" smtClean="0"/>
              <a:t>				1st          	4x </a:t>
            </a:r>
            <a:r>
              <a:rPr lang="en-IN" sz="1600" dirty="0"/>
              <a:t>200 Meters Free Style </a:t>
            </a:r>
            <a:r>
              <a:rPr lang="en-IN" sz="1600" dirty="0" smtClean="0"/>
              <a:t>Relay</a:t>
            </a:r>
          </a:p>
          <a:p>
            <a:pPr marL="0" indent="0">
              <a:buNone/>
            </a:pPr>
            <a:endParaRPr lang="en-IN" sz="1600" dirty="0" smtClean="0"/>
          </a:p>
          <a:p>
            <a:pPr>
              <a:buFont typeface="+mj-lt"/>
              <a:buAutoNum type="arabicPeriod" startAt="3"/>
            </a:pPr>
            <a:r>
              <a:rPr lang="en-IN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Abhijith</a:t>
            </a:r>
            <a:r>
              <a:rPr lang="en-I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S</a:t>
            </a:r>
            <a:r>
              <a:rPr lang="en-IN" sz="1600" dirty="0"/>
              <a:t>			</a:t>
            </a:r>
            <a:r>
              <a:rPr lang="en-IN" sz="1600" dirty="0" smtClean="0"/>
              <a:t>1st           	50 </a:t>
            </a:r>
            <a:r>
              <a:rPr lang="en-IN" sz="1600" dirty="0"/>
              <a:t>Free Style </a:t>
            </a:r>
          </a:p>
          <a:p>
            <a:pPr marL="0" indent="0">
              <a:buNone/>
            </a:pPr>
            <a:r>
              <a:rPr lang="en-IN" sz="1600" dirty="0"/>
              <a:t>				</a:t>
            </a:r>
            <a:r>
              <a:rPr lang="en-IN" sz="1600" dirty="0" smtClean="0"/>
              <a:t>2nd </a:t>
            </a:r>
            <a:r>
              <a:rPr lang="en-IN" sz="1600" dirty="0"/>
              <a:t>	100 Free Style</a:t>
            </a:r>
          </a:p>
          <a:p>
            <a:pPr marL="0" indent="0">
              <a:buNone/>
            </a:pPr>
            <a:r>
              <a:rPr lang="en-IN" sz="1600" dirty="0"/>
              <a:t>				</a:t>
            </a:r>
            <a:r>
              <a:rPr lang="en-IN" sz="1600" dirty="0" smtClean="0"/>
              <a:t>3rd </a:t>
            </a:r>
            <a:r>
              <a:rPr lang="en-IN" sz="1600" dirty="0"/>
              <a:t>	400 Free Style</a:t>
            </a:r>
          </a:p>
          <a:p>
            <a:pPr marL="0" indent="0">
              <a:buNone/>
            </a:pPr>
            <a:r>
              <a:rPr lang="en-IN" sz="1600" dirty="0"/>
              <a:t>				</a:t>
            </a:r>
            <a:r>
              <a:rPr lang="en-IN" sz="1600" dirty="0" smtClean="0"/>
              <a:t>1st          	4x100 </a:t>
            </a:r>
            <a:r>
              <a:rPr lang="en-IN" sz="1600" dirty="0"/>
              <a:t>Meters Free Style Relay</a:t>
            </a:r>
          </a:p>
          <a:p>
            <a:pPr marL="0" indent="0">
              <a:buNone/>
            </a:pPr>
            <a:r>
              <a:rPr lang="en-IN" sz="1600" dirty="0" smtClean="0"/>
              <a:t>				1st          	4x </a:t>
            </a:r>
            <a:r>
              <a:rPr lang="en-IN" sz="1600" dirty="0"/>
              <a:t>200 Meters Free Style Relay</a:t>
            </a:r>
          </a:p>
          <a:p>
            <a:pPr marL="0" indent="0">
              <a:buNone/>
            </a:pPr>
            <a:endParaRPr lang="en-IN" sz="1600" dirty="0"/>
          </a:p>
          <a:p>
            <a:pPr marL="0" indent="0">
              <a:buNone/>
            </a:pPr>
            <a:endParaRPr lang="en-IN" sz="1600" dirty="0"/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4830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4"/>
            </a:pP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Subin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en-US" sz="1400" dirty="0"/>
              <a:t>			</a:t>
            </a: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/>
              <a:t>	1500 Free style</a:t>
            </a:r>
            <a:endParaRPr lang="en-IN" sz="1400" dirty="0"/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</a:t>
            </a:r>
            <a:r>
              <a:rPr lang="en-US" sz="1400" dirty="0"/>
              <a:t>	200 Butterfly	</a:t>
            </a:r>
            <a:endParaRPr lang="en-IN" sz="1400" dirty="0"/>
          </a:p>
          <a:p>
            <a:pPr marL="0" indent="0">
              <a:buNone/>
            </a:pPr>
            <a:r>
              <a:rPr lang="en-US" sz="1400" dirty="0" smtClean="0"/>
              <a:t>			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         	4x </a:t>
            </a:r>
            <a:r>
              <a:rPr lang="en-US" sz="1400" dirty="0"/>
              <a:t>200 Meters Free Style </a:t>
            </a:r>
            <a:r>
              <a:rPr lang="en-US" sz="1400" dirty="0" smtClean="0"/>
              <a:t>Relay</a:t>
            </a:r>
            <a:endParaRPr lang="en-IN" sz="1400" dirty="0"/>
          </a:p>
          <a:p>
            <a:pPr marL="0" indent="0">
              <a:buNone/>
            </a:pPr>
            <a:endParaRPr lang="en-IN" sz="1400" dirty="0"/>
          </a:p>
          <a:p>
            <a:pPr>
              <a:buFont typeface="+mj-lt"/>
              <a:buAutoNum type="arabicPeriod" startAt="5"/>
            </a:pP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Amal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</a:t>
            </a:r>
            <a:r>
              <a:rPr lang="en-US" sz="1400" dirty="0"/>
              <a:t>		</a:t>
            </a:r>
            <a:r>
              <a:rPr lang="en-US" sz="1400" dirty="0" smtClean="0"/>
              <a:t>	1</a:t>
            </a:r>
            <a:r>
              <a:rPr lang="en-US" sz="1400" baseline="30000" dirty="0" smtClean="0"/>
              <a:t>st</a:t>
            </a:r>
            <a:r>
              <a:rPr lang="en-US" sz="1400" dirty="0"/>
              <a:t>	200 Individual Medley</a:t>
            </a:r>
            <a:endParaRPr lang="en-IN" sz="1400" dirty="0"/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</a:t>
            </a:r>
            <a:r>
              <a:rPr lang="en-US" sz="1400" dirty="0"/>
              <a:t>	400 Individual Medley</a:t>
            </a:r>
            <a:endParaRPr lang="en-IN" sz="1400" dirty="0"/>
          </a:p>
          <a:p>
            <a:pPr marL="0" indent="0">
              <a:buNone/>
            </a:pPr>
            <a:r>
              <a:rPr lang="en-US" sz="1400" dirty="0"/>
              <a:t> 			</a:t>
            </a: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        	 </a:t>
            </a:r>
            <a:r>
              <a:rPr lang="en-US" sz="1400" dirty="0"/>
              <a:t>4x100 Meters Medley Relay</a:t>
            </a:r>
            <a:endParaRPr lang="en-IN" sz="1400" dirty="0"/>
          </a:p>
          <a:p>
            <a:pPr marL="0" indent="0">
              <a:buNone/>
            </a:pPr>
            <a:r>
              <a:rPr lang="en-US" sz="1400" dirty="0"/>
              <a:t> </a:t>
            </a:r>
            <a:endParaRPr lang="en-IN" sz="1400" dirty="0"/>
          </a:p>
          <a:p>
            <a:pPr>
              <a:buFont typeface="+mj-lt"/>
              <a:buAutoNum type="arabicPeriod" startAt="6"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Dinesh Kumar K</a:t>
            </a:r>
            <a:r>
              <a:rPr lang="en-US" sz="1400" dirty="0"/>
              <a:t>		</a:t>
            </a: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/>
              <a:t>	200 Butterfly	</a:t>
            </a:r>
            <a:endParaRPr lang="en-IN" sz="1400" dirty="0"/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 </a:t>
            </a:r>
            <a:r>
              <a:rPr lang="en-US" sz="1400" dirty="0"/>
              <a:t>	100 </a:t>
            </a:r>
            <a:r>
              <a:rPr lang="en-US" sz="1400" dirty="0" smtClean="0"/>
              <a:t>Butterfly</a:t>
            </a:r>
          </a:p>
          <a:p>
            <a:pPr marL="0" indent="0">
              <a:buNone/>
            </a:pPr>
            <a:endParaRPr lang="en-IN" sz="1400" dirty="0"/>
          </a:p>
          <a:p>
            <a:pPr>
              <a:buFont typeface="+mj-lt"/>
              <a:buAutoNum type="arabicPeriod" startAt="7"/>
            </a:pPr>
            <a:r>
              <a:rPr lang="en-IN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Jibin</a:t>
            </a:r>
            <a:r>
              <a:rPr lang="en-IN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Varghese</a:t>
            </a:r>
            <a:r>
              <a:rPr lang="en-IN" sz="1400" dirty="0"/>
              <a:t>		</a:t>
            </a:r>
            <a:r>
              <a:rPr lang="en-IN" sz="1400" dirty="0" smtClean="0"/>
              <a:t>2nd </a:t>
            </a:r>
            <a:r>
              <a:rPr lang="en-IN" sz="1400" dirty="0"/>
              <a:t>	200 Breast Stroke</a:t>
            </a:r>
          </a:p>
          <a:p>
            <a:endParaRPr lang="en-IN" sz="1400" dirty="0"/>
          </a:p>
          <a:p>
            <a:pPr>
              <a:buFont typeface="+mj-lt"/>
              <a:buAutoNum type="arabicPeriod" startAt="8"/>
            </a:pPr>
            <a:r>
              <a:rPr lang="en-IN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Adarsh</a:t>
            </a:r>
            <a:r>
              <a:rPr lang="en-IN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M.S.</a:t>
            </a:r>
            <a:r>
              <a:rPr lang="en-IN" sz="1400" dirty="0"/>
              <a:t>		</a:t>
            </a:r>
            <a:r>
              <a:rPr lang="en-IN" sz="1400" dirty="0" smtClean="0"/>
              <a:t>2nd  </a:t>
            </a:r>
            <a:r>
              <a:rPr lang="en-IN" sz="1400" dirty="0"/>
              <a:t>	50 Brest Stroke</a:t>
            </a:r>
          </a:p>
          <a:p>
            <a:pPr marL="0" indent="0">
              <a:buNone/>
            </a:pPr>
            <a:r>
              <a:rPr lang="en-IN" sz="1400" dirty="0"/>
              <a:t>			</a:t>
            </a:r>
            <a:r>
              <a:rPr lang="en-IN" sz="1400" dirty="0" smtClean="0"/>
              <a:t>1st </a:t>
            </a:r>
            <a:r>
              <a:rPr lang="en-IN" sz="1400" dirty="0"/>
              <a:t>	100 Breast Stroke</a:t>
            </a:r>
          </a:p>
          <a:p>
            <a:endParaRPr lang="en-IN" sz="1400" dirty="0"/>
          </a:p>
          <a:p>
            <a:pPr>
              <a:buFont typeface="+mj-lt"/>
              <a:buAutoNum type="arabicPeriod" startAt="9"/>
            </a:pPr>
            <a:r>
              <a:rPr lang="en-IN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Sreejith S.S</a:t>
            </a:r>
            <a:r>
              <a:rPr lang="en-IN" sz="1400" dirty="0"/>
              <a:t>		</a:t>
            </a:r>
            <a:r>
              <a:rPr lang="en-IN" sz="1400" dirty="0" smtClean="0"/>
              <a:t>2nd </a:t>
            </a:r>
            <a:r>
              <a:rPr lang="en-IN" sz="1400" dirty="0"/>
              <a:t>	1500 free style </a:t>
            </a:r>
          </a:p>
          <a:p>
            <a:pPr marL="0" indent="0">
              <a:buNone/>
            </a:pPr>
            <a:r>
              <a:rPr lang="en-IN" sz="1400" dirty="0"/>
              <a:t>			</a:t>
            </a:r>
            <a:r>
              <a:rPr lang="en-IN" sz="1400" dirty="0" smtClean="0"/>
              <a:t>2nd</a:t>
            </a:r>
            <a:r>
              <a:rPr lang="en-IN" sz="1400" dirty="0"/>
              <a:t>	200 back Stroke</a:t>
            </a:r>
          </a:p>
          <a:p>
            <a:pPr marL="0" indent="0">
              <a:buNone/>
            </a:pPr>
            <a:r>
              <a:rPr lang="en-IN" sz="1400" dirty="0"/>
              <a:t>			</a:t>
            </a:r>
            <a:r>
              <a:rPr lang="en-IN" sz="1400" dirty="0" smtClean="0"/>
              <a:t>1st         	 </a:t>
            </a:r>
            <a:r>
              <a:rPr lang="en-IN" sz="1400" dirty="0"/>
              <a:t>4x100 Meters Medley </a:t>
            </a:r>
            <a:r>
              <a:rPr lang="en-IN" sz="1400" dirty="0" smtClean="0"/>
              <a:t>Relay</a:t>
            </a:r>
          </a:p>
          <a:p>
            <a:pPr marL="0" indent="0">
              <a:buNone/>
            </a:pPr>
            <a:endParaRPr lang="en-US" sz="1400" dirty="0"/>
          </a:p>
          <a:p>
            <a:pPr marL="228600" indent="-228600">
              <a:buFont typeface="+mj-lt"/>
              <a:buAutoNum type="arabicPeriod" startAt="10"/>
            </a:pPr>
            <a:r>
              <a:rPr lang="en-IN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Nandu</a:t>
            </a:r>
            <a:r>
              <a:rPr lang="en-IN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 Nair</a:t>
            </a:r>
            <a:r>
              <a:rPr lang="en-IN" sz="1400" dirty="0"/>
              <a:t>		</a:t>
            </a:r>
            <a:r>
              <a:rPr lang="en-IN" sz="1400" dirty="0" smtClean="0"/>
              <a:t>1st </a:t>
            </a:r>
            <a:r>
              <a:rPr lang="en-IN" sz="1400" dirty="0"/>
              <a:t>	50 Brest Stroke	</a:t>
            </a:r>
          </a:p>
          <a:p>
            <a:pPr marL="0" indent="0">
              <a:buNone/>
            </a:pPr>
            <a:r>
              <a:rPr lang="en-IN" sz="1400" dirty="0"/>
              <a:t>			</a:t>
            </a:r>
            <a:r>
              <a:rPr lang="en-IN" sz="1400" dirty="0" smtClean="0"/>
              <a:t>2nd </a:t>
            </a:r>
            <a:r>
              <a:rPr lang="en-IN" sz="1400" dirty="0"/>
              <a:t>	100 Breast Stroke	</a:t>
            </a:r>
          </a:p>
          <a:p>
            <a:pPr marL="0" indent="0">
              <a:buNone/>
            </a:pPr>
            <a:endParaRPr lang="en-IN" sz="1400" dirty="0"/>
          </a:p>
          <a:p>
            <a:pPr marL="228600" indent="-228600">
              <a:buFont typeface="+mj-lt"/>
              <a:buAutoNum type="arabicPeriod" startAt="11"/>
            </a:pPr>
            <a:r>
              <a:rPr lang="en-IN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Ashwin</a:t>
            </a:r>
            <a:r>
              <a:rPr lang="en-IN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Gomez	</a:t>
            </a:r>
            <a:r>
              <a:rPr lang="en-IN" sz="1400" dirty="0"/>
              <a:t>	</a:t>
            </a:r>
            <a:r>
              <a:rPr lang="en-IN" sz="1400" dirty="0" smtClean="0"/>
              <a:t>1st </a:t>
            </a:r>
            <a:r>
              <a:rPr lang="en-IN" sz="1400" dirty="0"/>
              <a:t>	200 breast Stroke </a:t>
            </a:r>
          </a:p>
          <a:p>
            <a:pPr marL="0" indent="0">
              <a:buNone/>
            </a:pPr>
            <a:r>
              <a:rPr lang="en-IN" sz="1400" dirty="0"/>
              <a:t>			</a:t>
            </a:r>
            <a:r>
              <a:rPr lang="en-IN" sz="1400" dirty="0" smtClean="0"/>
              <a:t>1st        	  </a:t>
            </a:r>
            <a:r>
              <a:rPr lang="en-IN" sz="1400" dirty="0"/>
              <a:t>4x100 Meters Medley Relay</a:t>
            </a:r>
          </a:p>
          <a:p>
            <a:pPr marL="0" indent="0">
              <a:buNone/>
            </a:pPr>
            <a:endParaRPr lang="en-IN" sz="1200" dirty="0" smtClean="0"/>
          </a:p>
          <a:p>
            <a:endParaRPr lang="en-IN" sz="1600" dirty="0"/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4701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Following members represented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</a:t>
            </a:r>
            <a:r>
              <a:rPr lang="en-US" sz="2800" b="1" dirty="0"/>
              <a:t>for Swimming Team for All India Intervarsity Swimming Championships held at </a:t>
            </a:r>
            <a:r>
              <a:rPr lang="en-US" sz="2800" b="1" dirty="0" err="1"/>
              <a:t>Panjab</a:t>
            </a:r>
            <a:r>
              <a:rPr lang="en-US" sz="2800" b="1" dirty="0"/>
              <a:t> University Chandigarh from 16th to 20th October, 2016</a:t>
            </a:r>
            <a:endParaRPr lang="en-IN" sz="2800" dirty="0"/>
          </a:p>
          <a:p>
            <a:pPr lvl="0">
              <a:buBlip>
                <a:blip r:embed="rId2"/>
              </a:buBlip>
            </a:pPr>
            <a:r>
              <a:rPr lang="en-US" sz="2800" b="1" dirty="0" err="1"/>
              <a:t>Vaishnav</a:t>
            </a:r>
            <a:r>
              <a:rPr lang="en-US" sz="2800" b="1" dirty="0"/>
              <a:t> R.S</a:t>
            </a:r>
            <a:endParaRPr lang="en-IN" sz="2800" dirty="0"/>
          </a:p>
          <a:p>
            <a:pPr>
              <a:buBlip>
                <a:blip r:embed="rId2"/>
              </a:buBlip>
            </a:pPr>
            <a:r>
              <a:rPr lang="en-US" sz="2800" b="1" dirty="0" err="1"/>
              <a:t>Adarsh</a:t>
            </a:r>
            <a:r>
              <a:rPr lang="en-US" sz="2800" b="1" dirty="0"/>
              <a:t> M.S.	</a:t>
            </a:r>
            <a:endParaRPr lang="en-IN" sz="2800" dirty="0"/>
          </a:p>
          <a:p>
            <a:pPr lvl="0">
              <a:buBlip>
                <a:blip r:embed="rId2"/>
              </a:buBlip>
            </a:pPr>
            <a:r>
              <a:rPr lang="en-US" sz="2800" b="1" dirty="0" err="1"/>
              <a:t>Sreerag</a:t>
            </a:r>
            <a:r>
              <a:rPr lang="en-US" sz="2800" b="1" dirty="0"/>
              <a:t> S</a:t>
            </a:r>
            <a:endParaRPr lang="en-IN" sz="2800" dirty="0"/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IN" sz="2800" dirty="0"/>
          </a:p>
          <a:p>
            <a:pPr>
              <a:buBlip>
                <a:blip r:embed="rId3"/>
              </a:buBlip>
            </a:pPr>
            <a:r>
              <a:rPr lang="en-US" sz="2800" b="1" u="sng" dirty="0">
                <a:solidFill>
                  <a:srgbClr val="00B0F0"/>
                </a:solidFill>
              </a:rPr>
              <a:t>Relay Results</a:t>
            </a:r>
            <a:endParaRPr lang="en-IN" sz="2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IN" sz="2800" dirty="0"/>
          </a:p>
          <a:p>
            <a:pPr marL="0" lvl="0" indent="0">
              <a:buNone/>
            </a:pPr>
            <a:r>
              <a:rPr lang="en-US" sz="2800" b="1" dirty="0"/>
              <a:t>	</a:t>
            </a:r>
            <a:r>
              <a:rPr lang="en-US" sz="2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4x100 Meters </a:t>
            </a:r>
            <a:r>
              <a:rPr lang="en-US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Medley Relay  	 </a:t>
            </a:r>
            <a:r>
              <a:rPr lang="en-US" sz="2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u="sng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u="sng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sz="2800" b="1" dirty="0"/>
              <a:t>	</a:t>
            </a:r>
            <a:r>
              <a:rPr lang="en-US" sz="2800" dirty="0" err="1" smtClean="0"/>
              <a:t>Sreerag</a:t>
            </a:r>
            <a:r>
              <a:rPr lang="en-US" sz="2800" dirty="0" smtClean="0"/>
              <a:t> </a:t>
            </a:r>
            <a:r>
              <a:rPr lang="en-US" sz="2800" dirty="0"/>
              <a:t>S, Sreejith S.S, </a:t>
            </a:r>
            <a:r>
              <a:rPr lang="en-US" sz="2800" dirty="0" err="1"/>
              <a:t>Amal</a:t>
            </a:r>
            <a:r>
              <a:rPr lang="en-US" sz="2800" dirty="0"/>
              <a:t> V, </a:t>
            </a:r>
            <a:r>
              <a:rPr lang="en-US" sz="2800" dirty="0" err="1"/>
              <a:t>Ashwin</a:t>
            </a:r>
            <a:r>
              <a:rPr lang="en-US" sz="2800" dirty="0"/>
              <a:t> Gomez</a:t>
            </a:r>
            <a:endParaRPr lang="en-IN" sz="2800" dirty="0"/>
          </a:p>
          <a:p>
            <a:pPr marL="0" lvl="0" indent="0"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4x100 </a:t>
            </a:r>
            <a:r>
              <a:rPr lang="en-US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Meters Free Style Relay    1</a:t>
            </a:r>
            <a:r>
              <a:rPr lang="en-US" sz="2800" b="1" u="sng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 marL="0" lv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Vaishnav</a:t>
            </a:r>
            <a:r>
              <a:rPr lang="en-US" sz="2800" dirty="0" smtClean="0"/>
              <a:t> </a:t>
            </a:r>
            <a:r>
              <a:rPr lang="en-US" sz="2800" dirty="0"/>
              <a:t>R.S, </a:t>
            </a:r>
            <a:r>
              <a:rPr lang="en-US" sz="2800" dirty="0" err="1"/>
              <a:t>Sreerag</a:t>
            </a:r>
            <a:r>
              <a:rPr lang="en-US" sz="2800" dirty="0"/>
              <a:t> S, </a:t>
            </a:r>
            <a:r>
              <a:rPr lang="en-US" sz="2800" dirty="0" err="1"/>
              <a:t>Abhijith</a:t>
            </a:r>
            <a:r>
              <a:rPr lang="en-US" sz="2800" dirty="0"/>
              <a:t> B S, </a:t>
            </a:r>
            <a:r>
              <a:rPr lang="en-US" sz="2800" dirty="0" err="1"/>
              <a:t>Binu</a:t>
            </a:r>
            <a:r>
              <a:rPr lang="en-US" sz="2800" dirty="0"/>
              <a:t> </a:t>
            </a:r>
            <a:r>
              <a:rPr lang="en-US" sz="2800" dirty="0" err="1"/>
              <a:t>Issac</a:t>
            </a:r>
            <a:r>
              <a:rPr lang="en-US" sz="2800" dirty="0"/>
              <a:t> </a:t>
            </a:r>
            <a:endParaRPr lang="en-IN" sz="2800" dirty="0"/>
          </a:p>
          <a:p>
            <a:pPr marL="0" lvl="0" indent="0"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4x </a:t>
            </a:r>
            <a:r>
              <a:rPr lang="en-US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Meters Free Style </a:t>
            </a:r>
            <a:r>
              <a:rPr lang="en-US" sz="2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Relay   </a:t>
            </a:r>
            <a:r>
              <a:rPr lang="en-US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u="sng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 marL="0" lv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Sreerag</a:t>
            </a:r>
            <a:r>
              <a:rPr lang="en-US" sz="2800" dirty="0" smtClean="0"/>
              <a:t> </a:t>
            </a:r>
            <a:r>
              <a:rPr lang="en-US" sz="2800" dirty="0"/>
              <a:t>S, </a:t>
            </a:r>
            <a:r>
              <a:rPr lang="en-US" sz="2800" dirty="0" err="1"/>
              <a:t>Abhijith</a:t>
            </a:r>
            <a:r>
              <a:rPr lang="en-US" sz="2800" dirty="0"/>
              <a:t> B S, </a:t>
            </a:r>
            <a:r>
              <a:rPr lang="en-US" sz="2800" dirty="0" err="1"/>
              <a:t>Subin</a:t>
            </a:r>
            <a:r>
              <a:rPr lang="en-US" sz="2800" dirty="0"/>
              <a:t> S, </a:t>
            </a:r>
            <a:r>
              <a:rPr lang="en-US" sz="2800" dirty="0" err="1"/>
              <a:t>Binu</a:t>
            </a:r>
            <a:r>
              <a:rPr lang="en-US" sz="2800" dirty="0"/>
              <a:t> </a:t>
            </a:r>
            <a:r>
              <a:rPr lang="en-US" sz="2800" dirty="0" err="1"/>
              <a:t>Issac</a:t>
            </a:r>
            <a:endParaRPr lang="en-IN" sz="2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68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Cycling Men - Calicut University Champions 2016-17</a:t>
            </a:r>
            <a: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at St. Thomas College, Thrissur on 13</a:t>
            </a:r>
            <a:r>
              <a:rPr lang="en-US" sz="28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Feb 2017</a:t>
            </a:r>
            <a: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lvl="0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RAHUL .T .S	</a:t>
            </a:r>
            <a:r>
              <a:rPr lang="en-US" sz="2000" dirty="0"/>
              <a:t>	</a:t>
            </a:r>
            <a:r>
              <a:rPr lang="en-US" sz="2000" dirty="0" smtClean="0"/>
              <a:t>	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dirty="0"/>
              <a:t>	1000 </a:t>
            </a:r>
            <a:r>
              <a:rPr lang="en-US" sz="2000" dirty="0" err="1"/>
              <a:t>Mts</a:t>
            </a:r>
            <a:r>
              <a:rPr lang="en-US" sz="2000" dirty="0"/>
              <a:t> Sprint</a:t>
            </a:r>
            <a:endParaRPr lang="en-IN" sz="2000" dirty="0"/>
          </a:p>
          <a:p>
            <a:endParaRPr lang="en-IN" sz="2000" dirty="0"/>
          </a:p>
          <a:p>
            <a:pPr lvl="0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JITHU.  N. J	</a:t>
            </a:r>
            <a:r>
              <a:rPr lang="en-US" sz="2000" dirty="0"/>
              <a:t>	</a:t>
            </a:r>
            <a:r>
              <a:rPr lang="en-US" sz="2000" dirty="0" smtClean="0"/>
              <a:t>	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dirty="0"/>
              <a:t>	1600 </a:t>
            </a:r>
            <a:r>
              <a:rPr lang="en-US" sz="2000" dirty="0" err="1"/>
              <a:t>Mts</a:t>
            </a:r>
            <a:r>
              <a:rPr lang="en-US" sz="2000" dirty="0"/>
              <a:t> Massed Start</a:t>
            </a:r>
            <a:endParaRPr lang="en-IN" sz="2000" dirty="0"/>
          </a:p>
          <a:p>
            <a:endParaRPr lang="en-IN" sz="2000" dirty="0"/>
          </a:p>
          <a:p>
            <a:pPr lvl="0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VARUN C V</a:t>
            </a:r>
            <a:r>
              <a:rPr lang="en-US" sz="2000" dirty="0"/>
              <a:t>		</a:t>
            </a:r>
            <a:r>
              <a:rPr lang="en-US" sz="2000" dirty="0" smtClean="0"/>
              <a:t>	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dirty="0"/>
              <a:t>	4000 </a:t>
            </a:r>
            <a:r>
              <a:rPr lang="en-US" sz="2000" dirty="0" err="1"/>
              <a:t>Mts</a:t>
            </a:r>
            <a:r>
              <a:rPr lang="en-US" sz="2000" dirty="0"/>
              <a:t> Individual Pursuit 	</a:t>
            </a:r>
            <a:r>
              <a:rPr lang="en-IN" sz="2000" dirty="0"/>
              <a:t>	</a:t>
            </a:r>
            <a:r>
              <a:rPr lang="en-IN" sz="2000" dirty="0" smtClean="0"/>
              <a:t>			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</a:t>
            </a:r>
            <a:r>
              <a:rPr lang="en-US" sz="2000" dirty="0"/>
              <a:t>	1000 </a:t>
            </a:r>
            <a:r>
              <a:rPr lang="en-US" sz="2000" dirty="0" err="1"/>
              <a:t>Mts</a:t>
            </a:r>
            <a:r>
              <a:rPr lang="en-US" sz="2000" dirty="0"/>
              <a:t> </a:t>
            </a:r>
            <a:r>
              <a:rPr lang="en-US" sz="2000" dirty="0" smtClean="0"/>
              <a:t>Sprint</a:t>
            </a:r>
          </a:p>
          <a:p>
            <a:pPr marL="0" lvl="0" indent="0">
              <a:buNone/>
            </a:pPr>
            <a:endParaRPr lang="en-IN" sz="2000" dirty="0"/>
          </a:p>
          <a:p>
            <a:pPr lvl="0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 T.F</a:t>
            </a:r>
            <a:r>
              <a:rPr lang="en-US" sz="2000" dirty="0"/>
              <a:t>		</a:t>
            </a:r>
            <a:r>
              <a:rPr lang="en-US" sz="2000" dirty="0" smtClean="0"/>
              <a:t>	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dirty="0"/>
              <a:t>	1000 </a:t>
            </a:r>
            <a:r>
              <a:rPr lang="en-US" sz="2000" dirty="0" err="1"/>
              <a:t>Mts</a:t>
            </a:r>
            <a:r>
              <a:rPr lang="en-US" sz="2000" dirty="0"/>
              <a:t> Time trial</a:t>
            </a:r>
            <a:endParaRPr lang="en-IN" sz="2000" dirty="0"/>
          </a:p>
          <a:p>
            <a:pPr marL="0" indent="0">
              <a:buNone/>
            </a:pPr>
            <a:r>
              <a:rPr lang="en-US" sz="2000" dirty="0" smtClean="0"/>
              <a:t>				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dirty="0"/>
              <a:t>	4800 </a:t>
            </a:r>
            <a:r>
              <a:rPr lang="en-US" sz="2000" dirty="0" err="1"/>
              <a:t>Mts</a:t>
            </a:r>
            <a:r>
              <a:rPr lang="en-US" sz="2000" dirty="0"/>
              <a:t> Massed Start</a:t>
            </a:r>
            <a:endParaRPr lang="en-IN" sz="2000" dirty="0"/>
          </a:p>
          <a:p>
            <a:pPr marL="0" indent="0">
              <a:buNone/>
            </a:pPr>
            <a:r>
              <a:rPr lang="en-US" sz="2000" dirty="0" smtClean="0"/>
              <a:t>				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</a:t>
            </a:r>
            <a:r>
              <a:rPr lang="en-US" sz="2000" dirty="0"/>
              <a:t>	1600 </a:t>
            </a:r>
            <a:r>
              <a:rPr lang="en-US" sz="2000" dirty="0" err="1"/>
              <a:t>Mts</a:t>
            </a:r>
            <a:r>
              <a:rPr lang="en-US" sz="2000" dirty="0"/>
              <a:t> Massed Start</a:t>
            </a:r>
            <a:endParaRPr lang="en-IN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IN" sz="2000" dirty="0"/>
          </a:p>
          <a:p>
            <a:pPr lvl="0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FRANLAN .C . F</a:t>
            </a:r>
            <a:r>
              <a:rPr lang="en-US" sz="2000" dirty="0"/>
              <a:t>	</a:t>
            </a:r>
            <a:r>
              <a:rPr lang="en-US" sz="2000" dirty="0" smtClean="0"/>
              <a:t>	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</a:t>
            </a:r>
            <a:r>
              <a:rPr lang="en-US" sz="2000" dirty="0"/>
              <a:t>	4800 </a:t>
            </a:r>
            <a:r>
              <a:rPr lang="en-US" sz="2000" dirty="0" err="1"/>
              <a:t>Mts</a:t>
            </a:r>
            <a:r>
              <a:rPr lang="en-US" sz="2000" dirty="0"/>
              <a:t> Massed Start</a:t>
            </a:r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16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540</Words>
  <Application>Microsoft Office PowerPoint</Application>
  <PresentationFormat>On-screen Show (4:3)</PresentationFormat>
  <Paragraphs>299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ST. THOMAS’ (Autonomous) COLLEGE Thrissur </vt:lpstr>
      <vt:lpstr>St.Thomas College Awarded the Third Best College Among the Affiliated Colleges in Sports During the Year 2016-17 for the Overall Performance </vt:lpstr>
      <vt:lpstr>St.Thomas College Awarded the Second Best College Among the Affiliated Colleges in Sports During the Year 2016-17 in Men Section  for the Overall Performance </vt:lpstr>
      <vt:lpstr>Team Championships 2016-2017 </vt:lpstr>
      <vt:lpstr>National University (All India) positions 2016-17 </vt:lpstr>
      <vt:lpstr>Swimming - Men - Calicut University Champions 2016-17 Held at Sports Council Swimming Pool, Thrissur 4th and 5th Oct 2016</vt:lpstr>
      <vt:lpstr>PowerPoint Presentation</vt:lpstr>
      <vt:lpstr>PowerPoint Presentation</vt:lpstr>
      <vt:lpstr>Cycling Men - Calicut University Champions 2016-17 Held at St. Thomas College, Thrissur on 13th Feb 2017 </vt:lpstr>
      <vt:lpstr>PowerPoint Presentation</vt:lpstr>
      <vt:lpstr>Chess - Men - Calicut University Champions 2016-17 Held at Vidya Academy of Science &amp; Technology, TCR 29th Sep. to 1st Oct., 2016 </vt:lpstr>
      <vt:lpstr>Boxing - Men - Calicut University Champions 2016-17 Held at Christ College, IJK </vt:lpstr>
      <vt:lpstr>Fencing - Men - Calicut University Champions 2016-17  At Vimala College, Thrissur  </vt:lpstr>
      <vt:lpstr>Hockey Men Champions 2016-17 Held at Govt Victoria College, Palakkad </vt:lpstr>
      <vt:lpstr>Cricket - Calicut University Runner – up   2016-17 Held at Victoria College, Palakkad &amp; Finals at Sre Krishna College GUR On 17th March 2017 </vt:lpstr>
      <vt:lpstr>Water Polo - Calicut University Runner – up   2016-17  Held at Aquatics, Thrissur </vt:lpstr>
      <vt:lpstr>Power Lifting - Calicut University Runner – up   2016-17          Held at St. Thomas College, Thrissur on 14th Feb 2017 </vt:lpstr>
      <vt:lpstr>Tennis - Men - Calicut University Runner – up   2016-17 Held at Christ Vidyanikethan, Irijalakuda . </vt:lpstr>
      <vt:lpstr>Archery Held at Christ College, IJK 21st Jan 2017 </vt:lpstr>
      <vt:lpstr>Yogasana - Men - Calicut University Runner – up   2016-17  Held at Vidya Academy of Science and Technology, Thrissur  </vt:lpstr>
      <vt:lpstr>Weight Lifting - Calicut University Team Third    2016-17 </vt:lpstr>
      <vt:lpstr>Chess - Women - Calicut University Champions 2016-17  Held at Vidya Academy of Science &amp; Technology, TCR 29th Sep. to 1st Oct., 2016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THOMAS’ (Autonomous) COLLEGE Thrissur </dc:title>
  <dc:creator>user</dc:creator>
  <cp:lastModifiedBy>user</cp:lastModifiedBy>
  <cp:revision>9</cp:revision>
  <dcterms:created xsi:type="dcterms:W3CDTF">2021-01-23T10:26:35Z</dcterms:created>
  <dcterms:modified xsi:type="dcterms:W3CDTF">2021-01-24T11:16:06Z</dcterms:modified>
</cp:coreProperties>
</file>