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76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89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14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18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7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50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438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6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09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60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03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E0C1-5D31-4643-9109-DC2570A9C10C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CA42-5BE6-4A00-A656-C3E7B5DFCC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30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en-IN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</a:rPr>
              <a:t>ST. THOMAS’ (Autonomous) COLLEGE Thrissur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501008"/>
            <a:ext cx="8568952" cy="1752600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PHYSICAL 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ACHIVEMENTS 2015-16</a:t>
            </a:r>
            <a:endParaRPr lang="en-IN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7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Cycling Men Calicut University Champions 2015-16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St. Thomas College, Thrissur on 30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Oct 2015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b="1" dirty="0"/>
              <a:t>Rahul T S	I M </a:t>
            </a:r>
            <a:r>
              <a:rPr lang="en-US" sz="1800" b="1" dirty="0" err="1"/>
              <a:t>Sc</a:t>
            </a:r>
            <a:r>
              <a:rPr lang="en-US" sz="1800" b="1" dirty="0"/>
              <a:t> Statistics	1</a:t>
            </a:r>
            <a:r>
              <a:rPr lang="en-US" sz="1800" b="1" baseline="30000" dirty="0"/>
              <a:t>st</a:t>
            </a:r>
            <a:r>
              <a:rPr lang="en-US" sz="1800" b="1" dirty="0"/>
              <a:t> 	1000 </a:t>
            </a:r>
            <a:r>
              <a:rPr lang="en-US" sz="1800" b="1" dirty="0" err="1"/>
              <a:t>Mts</a:t>
            </a:r>
            <a:r>
              <a:rPr lang="en-US" sz="1800" b="1" dirty="0"/>
              <a:t> Sprint		</a:t>
            </a:r>
            <a:r>
              <a:rPr lang="en-US" sz="1800" b="1" dirty="0" smtClean="0"/>
              <a:t>14.66 </a:t>
            </a:r>
            <a:r>
              <a:rPr lang="en-US" sz="1800" b="1" dirty="0"/>
              <a:t>sec</a:t>
            </a:r>
            <a:endParaRPr lang="en-IN" sz="1800" dirty="0"/>
          </a:p>
          <a:p>
            <a:pPr marL="0" indent="0">
              <a:buNone/>
            </a:pPr>
            <a:r>
              <a:rPr lang="en-US" sz="1800" b="1" dirty="0" smtClean="0"/>
              <a:t>				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/>
              <a:t>	1000 </a:t>
            </a:r>
            <a:r>
              <a:rPr lang="en-US" sz="1800" b="1" dirty="0" err="1"/>
              <a:t>Mts</a:t>
            </a:r>
            <a:r>
              <a:rPr lang="en-US" sz="1800" b="1" dirty="0"/>
              <a:t> time Trial	</a:t>
            </a:r>
            <a:r>
              <a:rPr lang="en-US" sz="1800" b="1" dirty="0" smtClean="0"/>
              <a:t>1:29.52 </a:t>
            </a:r>
            <a:r>
              <a:rPr lang="en-US" sz="1800" b="1" dirty="0"/>
              <a:t>sec</a:t>
            </a:r>
            <a:endParaRPr lang="en-IN" sz="1800" dirty="0"/>
          </a:p>
          <a:p>
            <a:pPr marL="0" indent="0">
              <a:buNone/>
            </a:pPr>
            <a:r>
              <a:rPr lang="en-US" sz="1800" b="1" dirty="0" smtClean="0"/>
              <a:t>				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 </a:t>
            </a:r>
            <a:r>
              <a:rPr lang="en-US" sz="1800" b="1" dirty="0"/>
              <a:t>	1600 </a:t>
            </a:r>
            <a:r>
              <a:rPr lang="en-US" sz="1800" b="1" dirty="0" err="1"/>
              <a:t>Mts</a:t>
            </a:r>
            <a:r>
              <a:rPr lang="en-US" sz="1800" b="1" dirty="0"/>
              <a:t> Massed Start		N/A</a:t>
            </a:r>
            <a:endParaRPr lang="en-IN" sz="1800" dirty="0"/>
          </a:p>
          <a:p>
            <a:endParaRPr lang="en-IN" sz="18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1800" b="1" dirty="0" err="1"/>
              <a:t>Varun</a:t>
            </a:r>
            <a:r>
              <a:rPr lang="en-US" sz="1800" b="1" dirty="0"/>
              <a:t> C V	III B </a:t>
            </a:r>
            <a:r>
              <a:rPr lang="en-US" sz="1800" b="1" dirty="0" err="1"/>
              <a:t>Sc</a:t>
            </a:r>
            <a:r>
              <a:rPr lang="en-US" sz="1800" b="1" dirty="0"/>
              <a:t> </a:t>
            </a:r>
            <a:r>
              <a:rPr lang="en-US" sz="1800" b="1" dirty="0" err="1"/>
              <a:t>Maths</a:t>
            </a:r>
            <a:r>
              <a:rPr lang="en-US" sz="1800" b="1" dirty="0"/>
              <a:t>	1</a:t>
            </a:r>
            <a:r>
              <a:rPr lang="en-US" sz="1800" b="1" baseline="30000" dirty="0"/>
              <a:t>st</a:t>
            </a:r>
            <a:r>
              <a:rPr lang="en-US" sz="1800" b="1" dirty="0"/>
              <a:t> 	1600 </a:t>
            </a:r>
            <a:r>
              <a:rPr lang="en-US" sz="1800" b="1" dirty="0" err="1"/>
              <a:t>Mts</a:t>
            </a:r>
            <a:r>
              <a:rPr lang="en-US" sz="1800" b="1" dirty="0"/>
              <a:t> Massed Start		N/A</a:t>
            </a:r>
            <a:endParaRPr lang="en-IN" sz="1800" dirty="0"/>
          </a:p>
          <a:p>
            <a:pPr marL="0" indent="0">
              <a:buNone/>
            </a:pPr>
            <a:r>
              <a:rPr lang="en-US" sz="1800" b="1" dirty="0" smtClean="0"/>
              <a:t>				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</a:t>
            </a:r>
            <a:r>
              <a:rPr lang="en-US" sz="1800" b="1" dirty="0"/>
              <a:t>	1000 </a:t>
            </a:r>
            <a:r>
              <a:rPr lang="en-US" sz="1800" b="1" dirty="0" err="1"/>
              <a:t>Mts</a:t>
            </a:r>
            <a:r>
              <a:rPr lang="en-US" sz="1800" b="1" dirty="0"/>
              <a:t> Sprint		</a:t>
            </a:r>
            <a:r>
              <a:rPr lang="en-US" sz="1800" b="1" dirty="0" smtClean="0"/>
              <a:t>14.90 </a:t>
            </a:r>
            <a:r>
              <a:rPr lang="en-US" sz="1800" b="1" dirty="0"/>
              <a:t>sec</a:t>
            </a:r>
            <a:endParaRPr lang="en-IN" sz="1800" dirty="0"/>
          </a:p>
          <a:p>
            <a:pPr marL="0" indent="0">
              <a:buNone/>
            </a:pPr>
            <a:r>
              <a:rPr lang="en-US" sz="1800" b="1" dirty="0" smtClean="0"/>
              <a:t>				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</a:t>
            </a:r>
            <a:r>
              <a:rPr lang="en-US" sz="1800" b="1" dirty="0"/>
              <a:t>	1000 </a:t>
            </a:r>
            <a:r>
              <a:rPr lang="en-US" sz="1800" b="1" dirty="0" err="1"/>
              <a:t>Mts</a:t>
            </a:r>
            <a:r>
              <a:rPr lang="en-US" sz="1800" b="1" dirty="0"/>
              <a:t> time Trial	</a:t>
            </a:r>
            <a:r>
              <a:rPr lang="en-US" sz="1800" b="1" dirty="0" smtClean="0"/>
              <a:t>1:32.52 </a:t>
            </a:r>
            <a:r>
              <a:rPr lang="en-US" sz="1800" b="1" dirty="0"/>
              <a:t>sec</a:t>
            </a:r>
            <a:endParaRPr lang="en-IN" sz="1800" dirty="0"/>
          </a:p>
          <a:p>
            <a:endParaRPr lang="en-IN" sz="18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1800" b="1" dirty="0" err="1"/>
              <a:t>Jithu</a:t>
            </a:r>
            <a:r>
              <a:rPr lang="en-US" sz="1800" b="1" dirty="0"/>
              <a:t> N J	</a:t>
            </a:r>
            <a:r>
              <a:rPr lang="en-US" sz="1800" b="1" dirty="0" smtClean="0"/>
              <a:t>I </a:t>
            </a:r>
            <a:r>
              <a:rPr lang="en-US" sz="1800" b="1" dirty="0"/>
              <a:t>M </a:t>
            </a:r>
            <a:r>
              <a:rPr lang="en-US" sz="1800" b="1" dirty="0" err="1"/>
              <a:t>Sc</a:t>
            </a:r>
            <a:r>
              <a:rPr lang="en-US" sz="1800" b="1" dirty="0"/>
              <a:t> Zoology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/>
              <a:t>	4000 </a:t>
            </a:r>
            <a:r>
              <a:rPr lang="en-US" sz="1800" b="1" dirty="0" err="1"/>
              <a:t>Mts</a:t>
            </a:r>
            <a:r>
              <a:rPr lang="en-US" sz="1800" b="1" dirty="0"/>
              <a:t> </a:t>
            </a:r>
            <a:r>
              <a:rPr lang="en-US" sz="1800" b="1" dirty="0" err="1" smtClean="0"/>
              <a:t>Indi.Pursuit</a:t>
            </a:r>
            <a:r>
              <a:rPr lang="en-US" sz="1800" b="1" dirty="0" smtClean="0"/>
              <a:t> 	6</a:t>
            </a:r>
            <a:r>
              <a:rPr lang="en-US" sz="1800" b="1" dirty="0"/>
              <a:t>: 51.57 sec</a:t>
            </a:r>
            <a:endParaRPr lang="en-IN" sz="1800" dirty="0"/>
          </a:p>
          <a:p>
            <a:pPr marL="0" indent="0">
              <a:buNone/>
            </a:pPr>
            <a:r>
              <a:rPr lang="en-US" sz="1800" b="1" dirty="0" smtClean="0"/>
              <a:t>				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</a:t>
            </a:r>
            <a:r>
              <a:rPr lang="en-US" sz="1800" b="1" dirty="0"/>
              <a:t>	4800 </a:t>
            </a:r>
            <a:r>
              <a:rPr lang="en-US" sz="1800" b="1" dirty="0" err="1"/>
              <a:t>Mts</a:t>
            </a:r>
            <a:r>
              <a:rPr lang="en-US" sz="1800" b="1" dirty="0"/>
              <a:t> Massed Start		N/A</a:t>
            </a:r>
            <a:endParaRPr lang="en-IN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en-IN" sz="18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1800" b="1" dirty="0" err="1" smtClean="0"/>
              <a:t>Akash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PriyanII</a:t>
            </a:r>
            <a:r>
              <a:rPr lang="en-US" sz="1800" b="1" dirty="0" smtClean="0"/>
              <a:t> </a:t>
            </a:r>
            <a:r>
              <a:rPr lang="en-US" sz="1800" b="1" dirty="0"/>
              <a:t>B </a:t>
            </a:r>
            <a:r>
              <a:rPr lang="en-US" sz="1800" b="1" dirty="0" err="1"/>
              <a:t>Sc</a:t>
            </a:r>
            <a:r>
              <a:rPr lang="en-US" sz="1800" b="1" dirty="0"/>
              <a:t> Chemistry	1</a:t>
            </a:r>
            <a:r>
              <a:rPr lang="en-US" sz="1800" b="1" baseline="30000" dirty="0"/>
              <a:t>st</a:t>
            </a:r>
            <a:r>
              <a:rPr lang="en-US" sz="1800" b="1" dirty="0"/>
              <a:t> 	4800 </a:t>
            </a:r>
            <a:r>
              <a:rPr lang="en-US" sz="1800" b="1" dirty="0" err="1"/>
              <a:t>Mts</a:t>
            </a:r>
            <a:r>
              <a:rPr lang="en-US" sz="1800" b="1" dirty="0"/>
              <a:t> Massed Start		N/A</a:t>
            </a:r>
            <a:endParaRPr lang="en-IN" sz="1800" dirty="0"/>
          </a:p>
          <a:p>
            <a:pPr marL="0" indent="0">
              <a:buNone/>
            </a:pPr>
            <a:r>
              <a:rPr lang="en-US" sz="1800" b="1" dirty="0"/>
              <a:t>				</a:t>
            </a:r>
            <a:r>
              <a:rPr lang="en-US" sz="1800" b="1" dirty="0" smtClean="0"/>
              <a:t>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</a:t>
            </a:r>
            <a:r>
              <a:rPr lang="en-US" sz="1800" b="1" dirty="0"/>
              <a:t>	4000 </a:t>
            </a:r>
            <a:r>
              <a:rPr lang="en-US" sz="1800" b="1" dirty="0" err="1"/>
              <a:t>Mts</a:t>
            </a:r>
            <a:r>
              <a:rPr lang="en-US" sz="1800" b="1" dirty="0"/>
              <a:t> </a:t>
            </a:r>
            <a:r>
              <a:rPr lang="en-US" sz="1800" b="1" dirty="0" smtClean="0"/>
              <a:t>Indi. Pursuit	6</a:t>
            </a:r>
            <a:r>
              <a:rPr lang="en-US" sz="1800" b="1" dirty="0"/>
              <a:t>: 57.01 sec</a:t>
            </a:r>
            <a:endParaRPr lang="en-IN" sz="18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1800" b="1" dirty="0" err="1"/>
              <a:t>Franlan</a:t>
            </a:r>
            <a:r>
              <a:rPr lang="en-US" sz="1800" b="1" dirty="0"/>
              <a:t> C F	III B </a:t>
            </a:r>
            <a:r>
              <a:rPr lang="en-US" sz="1800" b="1" dirty="0" err="1"/>
              <a:t>Sc</a:t>
            </a:r>
            <a:r>
              <a:rPr lang="en-US" sz="1800" b="1" dirty="0"/>
              <a:t> </a:t>
            </a:r>
            <a:r>
              <a:rPr lang="en-US" sz="1800" b="1" dirty="0" smtClean="0"/>
              <a:t>Com. </a:t>
            </a:r>
            <a:r>
              <a:rPr lang="en-US" sz="1800" b="1" dirty="0" err="1"/>
              <a:t>Sc</a:t>
            </a:r>
            <a:r>
              <a:rPr lang="en-US" sz="1800" b="1" dirty="0"/>
              <a:t>	2</a:t>
            </a:r>
            <a:r>
              <a:rPr lang="en-US" sz="1800" b="1" baseline="30000" dirty="0"/>
              <a:t>nd</a:t>
            </a:r>
            <a:r>
              <a:rPr lang="en-US" sz="1800" b="1" dirty="0"/>
              <a:t> 	1600 </a:t>
            </a:r>
            <a:r>
              <a:rPr lang="en-US" sz="1800" b="1" dirty="0" err="1"/>
              <a:t>Mts</a:t>
            </a:r>
            <a:r>
              <a:rPr lang="en-US" sz="1800" b="1" dirty="0"/>
              <a:t> Massed Start	N/A</a:t>
            </a:r>
            <a:endParaRPr lang="en-IN" sz="1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607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events</a:t>
            </a:r>
            <a:endParaRPr lang="en-IN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1600 </a:t>
            </a:r>
            <a:r>
              <a:rPr lang="en-US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Mts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Team Time Trial	1</a:t>
            </a:r>
            <a:r>
              <a:rPr lang="en-US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2: 27.20 S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	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Rahul T S </a:t>
            </a:r>
            <a:endParaRPr lang="en-IN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Jithu</a:t>
            </a:r>
            <a:r>
              <a:rPr lang="en-US" b="1" dirty="0"/>
              <a:t> N J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Varun</a:t>
            </a:r>
            <a:r>
              <a:rPr lang="en-US" b="1" dirty="0"/>
              <a:t> C V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Franlan</a:t>
            </a:r>
            <a:r>
              <a:rPr lang="en-US" b="1" dirty="0"/>
              <a:t> C F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>
              <a:buFont typeface="Wingdings" pitchFamily="2" charset="2"/>
              <a:buChar char="Ø"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4000Mts Team Pursuit	1</a:t>
            </a:r>
            <a:r>
              <a:rPr lang="en-US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6: 47.70 sec</a:t>
            </a:r>
            <a:r>
              <a:rPr lang="en-US" b="1" dirty="0"/>
              <a:t>	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Rahul T S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Shijin</a:t>
            </a:r>
            <a:r>
              <a:rPr lang="en-US" b="1" dirty="0"/>
              <a:t> </a:t>
            </a:r>
            <a:r>
              <a:rPr lang="en-US" b="1" dirty="0" err="1"/>
              <a:t>Shoby</a:t>
            </a:r>
            <a:r>
              <a:rPr lang="en-US" b="1" dirty="0"/>
              <a:t>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Clinton Nixon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Akash</a:t>
            </a:r>
            <a:r>
              <a:rPr lang="en-US" b="1" dirty="0"/>
              <a:t> </a:t>
            </a:r>
            <a:r>
              <a:rPr lang="en-US" b="1" dirty="0" err="1"/>
              <a:t>Priyan</a:t>
            </a:r>
            <a:r>
              <a:rPr lang="en-US" b="1" dirty="0"/>
              <a:t>	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r>
              <a:rPr lang="en-US" b="1" dirty="0"/>
              <a:t>Following students’ selected to represent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Team </a:t>
            </a:r>
            <a:r>
              <a:rPr lang="en-US" b="1" dirty="0"/>
              <a:t>in Cycling 2015-16</a:t>
            </a:r>
            <a:endParaRPr lang="en-IN" dirty="0"/>
          </a:p>
          <a:p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Rahul T S		I M </a:t>
            </a:r>
            <a:r>
              <a:rPr lang="en-US" b="1" dirty="0" err="1"/>
              <a:t>Sc</a:t>
            </a:r>
            <a:r>
              <a:rPr lang="en-US" b="1" dirty="0"/>
              <a:t> Statistics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Varun</a:t>
            </a:r>
            <a:r>
              <a:rPr lang="en-US" b="1" dirty="0"/>
              <a:t> C V		III B </a:t>
            </a:r>
            <a:r>
              <a:rPr lang="en-US" b="1" dirty="0" err="1"/>
              <a:t>Sc</a:t>
            </a:r>
            <a:r>
              <a:rPr lang="en-US" b="1" dirty="0"/>
              <a:t> </a:t>
            </a:r>
            <a:r>
              <a:rPr lang="en-US" b="1" dirty="0" err="1"/>
              <a:t>Maths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Jithu</a:t>
            </a:r>
            <a:r>
              <a:rPr lang="en-US" b="1" dirty="0"/>
              <a:t> N J		I M </a:t>
            </a:r>
            <a:r>
              <a:rPr lang="en-US" b="1" dirty="0" err="1"/>
              <a:t>Sc</a:t>
            </a:r>
            <a:r>
              <a:rPr lang="en-US" b="1" dirty="0"/>
              <a:t> Zoology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Akash</a:t>
            </a:r>
            <a:r>
              <a:rPr lang="en-US" b="1" dirty="0"/>
              <a:t> </a:t>
            </a:r>
            <a:r>
              <a:rPr lang="en-US" b="1" dirty="0" err="1"/>
              <a:t>Priyan</a:t>
            </a:r>
            <a:r>
              <a:rPr lang="en-US" b="1" dirty="0"/>
              <a:t>	</a:t>
            </a:r>
            <a:r>
              <a:rPr lang="en-US" b="1" dirty="0" smtClean="0"/>
              <a:t>II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Chemistry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048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Boxing Men Calicut University Champions 2015-16</a:t>
            </a:r>
            <a:r>
              <a:rPr lang="en-IN" sz="2400" b="1" dirty="0">
                <a:solidFill>
                  <a:srgbClr val="C00000"/>
                </a:solidFill>
              </a:rPr>
              <a:t/>
            </a:r>
            <a:br>
              <a:rPr lang="en-IN" sz="2400" b="1" dirty="0">
                <a:solidFill>
                  <a:srgbClr val="C00000"/>
                </a:solidFill>
              </a:rPr>
            </a:br>
            <a:r>
              <a:rPr lang="en-US" sz="2400" b="1" u="sng" dirty="0">
                <a:solidFill>
                  <a:srgbClr val="C00000"/>
                </a:solidFill>
              </a:rPr>
              <a:t>Held at St. Thomas College indoor stadium, Thrissur on 28</a:t>
            </a:r>
            <a:r>
              <a:rPr lang="en-US" sz="2400" b="1" u="sng" baseline="30000" dirty="0">
                <a:solidFill>
                  <a:srgbClr val="C00000"/>
                </a:solidFill>
              </a:rPr>
              <a:t>th</a:t>
            </a:r>
            <a:r>
              <a:rPr lang="en-US" sz="2400" b="1" u="sng" dirty="0">
                <a:solidFill>
                  <a:srgbClr val="C00000"/>
                </a:solidFill>
              </a:rPr>
              <a:t> and 29</a:t>
            </a:r>
            <a:r>
              <a:rPr lang="en-US" sz="2400" b="1" u="sng" baseline="30000" dirty="0">
                <a:solidFill>
                  <a:srgbClr val="C00000"/>
                </a:solidFill>
              </a:rPr>
              <a:t>th</a:t>
            </a:r>
            <a:r>
              <a:rPr lang="en-US" sz="2400" b="1" u="sng" dirty="0">
                <a:solidFill>
                  <a:srgbClr val="C00000"/>
                </a:solidFill>
              </a:rPr>
              <a:t> Oct 2015</a:t>
            </a:r>
            <a:r>
              <a:rPr lang="en-IN" sz="2400" b="1" dirty="0">
                <a:solidFill>
                  <a:srgbClr val="C00000"/>
                </a:solidFill>
              </a:rPr>
              <a:t/>
            </a:r>
            <a:br>
              <a:rPr lang="en-IN" sz="2400" b="1" dirty="0">
                <a:solidFill>
                  <a:srgbClr val="C00000"/>
                </a:solidFill>
              </a:rPr>
            </a:b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Ayyappadas</a:t>
            </a:r>
            <a:r>
              <a:rPr lang="en-US" b="1" dirty="0"/>
              <a:t> </a:t>
            </a:r>
            <a:r>
              <a:rPr lang="en-US" b="1" dirty="0" err="1"/>
              <a:t>Mohanan</a:t>
            </a:r>
            <a:r>
              <a:rPr lang="en-US" b="1" dirty="0"/>
              <a:t> 	</a:t>
            </a:r>
            <a:r>
              <a:rPr lang="en-US" b="1" dirty="0" smtClean="0"/>
              <a:t> </a:t>
            </a:r>
            <a:r>
              <a:rPr lang="en-US" b="1" dirty="0"/>
              <a:t>Fly 		49-52kg	</a:t>
            </a:r>
            <a:r>
              <a:rPr lang="en-US" b="1" dirty="0" smtClean="0"/>
              <a:t>first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Haren</a:t>
            </a:r>
            <a:r>
              <a:rPr lang="en-US" b="1" dirty="0"/>
              <a:t> M S			</a:t>
            </a:r>
            <a:r>
              <a:rPr lang="en-US" b="1" dirty="0" err="1" smtClean="0"/>
              <a:t>Bantom</a:t>
            </a:r>
            <a:r>
              <a:rPr lang="en-US" b="1" dirty="0"/>
              <a:t>	</a:t>
            </a:r>
            <a:r>
              <a:rPr lang="en-US" b="1" dirty="0" smtClean="0"/>
              <a:t>	52-56 </a:t>
            </a:r>
            <a:r>
              <a:rPr lang="en-US" b="1" dirty="0"/>
              <a:t>Kg	</a:t>
            </a:r>
            <a:r>
              <a:rPr lang="en-US" b="1" dirty="0" smtClean="0"/>
              <a:t>third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Nithin</a:t>
            </a:r>
            <a:r>
              <a:rPr lang="en-US" b="1" dirty="0"/>
              <a:t> T </a:t>
            </a:r>
            <a:r>
              <a:rPr lang="en-US" b="1" dirty="0" err="1"/>
              <a:t>T</a:t>
            </a:r>
            <a:r>
              <a:rPr lang="en-US" b="1" dirty="0"/>
              <a:t>			</a:t>
            </a:r>
            <a:r>
              <a:rPr lang="en-US" b="1" dirty="0" smtClean="0"/>
              <a:t>Light</a:t>
            </a:r>
            <a:r>
              <a:rPr lang="en-US" b="1" dirty="0"/>
              <a:t>		56-60 kg	</a:t>
            </a:r>
            <a:r>
              <a:rPr lang="en-US" b="1" dirty="0" smtClean="0"/>
              <a:t>First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Shone Paul			</a:t>
            </a:r>
            <a:r>
              <a:rPr lang="en-US" b="1" dirty="0" smtClean="0"/>
              <a:t>Light </a:t>
            </a:r>
            <a:r>
              <a:rPr lang="en-US" b="1" dirty="0"/>
              <a:t>welter	60-64		</a:t>
            </a:r>
            <a:r>
              <a:rPr lang="en-US" b="1" dirty="0" smtClean="0"/>
              <a:t>second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Dineep</a:t>
            </a:r>
            <a:r>
              <a:rPr lang="en-US" b="1" dirty="0"/>
              <a:t> </a:t>
            </a:r>
            <a:r>
              <a:rPr lang="en-US" b="1" dirty="0" err="1"/>
              <a:t>Divakaran</a:t>
            </a:r>
            <a:r>
              <a:rPr lang="en-US" b="1" dirty="0"/>
              <a:t>		</a:t>
            </a:r>
            <a:r>
              <a:rPr lang="en-US" b="1" dirty="0" smtClean="0"/>
              <a:t>welter </a:t>
            </a:r>
            <a:r>
              <a:rPr lang="en-US" b="1" dirty="0"/>
              <a:t>		64-69		</a:t>
            </a:r>
            <a:r>
              <a:rPr lang="en-US" b="1" dirty="0" smtClean="0"/>
              <a:t>first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Nandagopan</a:t>
            </a:r>
            <a:r>
              <a:rPr lang="en-US" b="1" dirty="0"/>
              <a:t> K		</a:t>
            </a:r>
            <a:r>
              <a:rPr lang="en-US" b="1" dirty="0" smtClean="0"/>
              <a:t>light </a:t>
            </a:r>
            <a:r>
              <a:rPr lang="en-US" b="1" dirty="0"/>
              <a:t>Heavy	75-81	</a:t>
            </a:r>
            <a:r>
              <a:rPr lang="en-US" b="1" dirty="0" smtClean="0"/>
              <a:t>	first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Britto</a:t>
            </a:r>
            <a:r>
              <a:rPr lang="en-US" b="1" dirty="0"/>
              <a:t> Joseph		</a:t>
            </a:r>
            <a:r>
              <a:rPr lang="en-US" b="1" dirty="0" smtClean="0"/>
              <a:t>super </a:t>
            </a:r>
            <a:r>
              <a:rPr lang="en-US" b="1" dirty="0"/>
              <a:t>Heavy  	91+		</a:t>
            </a:r>
            <a:r>
              <a:rPr lang="en-US" b="1" dirty="0" smtClean="0"/>
              <a:t>first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>
              <a:buBlip>
                <a:blip r:embed="rId2"/>
              </a:buBlip>
            </a:pPr>
            <a:r>
              <a:rPr lang="en-US" b="1" dirty="0"/>
              <a:t>Following students’ selected to represent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Team in Boxing </a:t>
            </a:r>
            <a:r>
              <a:rPr lang="en-US" b="1" dirty="0"/>
              <a:t>2015-16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 lvl="0"/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Dineep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Divakaran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Britto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Joseph	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427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Hockey Men Calicut University Champions 2015-16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r>
              <a:rPr lang="en-US" sz="2400" b="1" u="sng" dirty="0">
                <a:solidFill>
                  <a:srgbClr val="C00000"/>
                </a:solidFill>
              </a:rPr>
              <a:t>Held at </a:t>
            </a:r>
            <a:r>
              <a:rPr lang="en-US" sz="2400" b="1" u="sng" dirty="0" err="1">
                <a:solidFill>
                  <a:srgbClr val="C00000"/>
                </a:solidFill>
              </a:rPr>
              <a:t>Govt</a:t>
            </a:r>
            <a:r>
              <a:rPr lang="en-US" sz="2400" b="1" u="sng" dirty="0">
                <a:solidFill>
                  <a:srgbClr val="C00000"/>
                </a:solidFill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</a:rPr>
              <a:t>Engg</a:t>
            </a:r>
            <a:r>
              <a:rPr lang="en-US" sz="2400" b="1" u="sng" dirty="0">
                <a:solidFill>
                  <a:srgbClr val="C00000"/>
                </a:solidFill>
              </a:rPr>
              <a:t> College, Thrissur 10</a:t>
            </a:r>
            <a:r>
              <a:rPr lang="en-US" sz="2400" b="1" u="sng" baseline="30000" dirty="0">
                <a:solidFill>
                  <a:srgbClr val="C00000"/>
                </a:solidFill>
              </a:rPr>
              <a:t>th</a:t>
            </a:r>
            <a:r>
              <a:rPr lang="en-US" sz="2400" b="1" u="sng" dirty="0">
                <a:solidFill>
                  <a:srgbClr val="C00000"/>
                </a:solidFill>
              </a:rPr>
              <a:t> and 11</a:t>
            </a:r>
            <a:r>
              <a:rPr lang="en-US" sz="2400" b="1" u="sng" baseline="30000" dirty="0">
                <a:solidFill>
                  <a:srgbClr val="C00000"/>
                </a:solidFill>
              </a:rPr>
              <a:t>th</a:t>
            </a:r>
            <a:r>
              <a:rPr lang="en-US" sz="2400" b="1" u="sng" dirty="0">
                <a:solidFill>
                  <a:srgbClr val="C00000"/>
                </a:solidFill>
              </a:rPr>
              <a:t> Dec 2015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5482952" cy="5040560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Clinto</a:t>
            </a:r>
            <a:r>
              <a:rPr lang="en-US" b="1" dirty="0"/>
              <a:t> V A                          	</a:t>
            </a:r>
            <a:r>
              <a:rPr lang="en-US" b="1" dirty="0" smtClean="0"/>
              <a:t>III </a:t>
            </a:r>
            <a:r>
              <a:rPr lang="en-US" b="1" dirty="0"/>
              <a:t>BA Economics                   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Mujeeb</a:t>
            </a:r>
            <a:r>
              <a:rPr lang="en-US" b="1" dirty="0" smtClean="0"/>
              <a:t> </a:t>
            </a:r>
            <a:r>
              <a:rPr lang="en-US" b="1" dirty="0"/>
              <a:t>P M             	</a:t>
            </a:r>
            <a:r>
              <a:rPr lang="en-US" b="1" dirty="0" smtClean="0"/>
              <a:t> </a:t>
            </a:r>
            <a:r>
              <a:rPr lang="en-US" b="1" dirty="0"/>
              <a:t>I MA English                                 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Vishnu V </a:t>
            </a:r>
            <a:r>
              <a:rPr lang="en-US" b="1" dirty="0" err="1"/>
              <a:t>V</a:t>
            </a:r>
            <a:r>
              <a:rPr lang="en-US" b="1" dirty="0"/>
              <a:t>                           	</a:t>
            </a:r>
            <a:r>
              <a:rPr lang="en-US" b="1" dirty="0" smtClean="0"/>
              <a:t>II </a:t>
            </a:r>
            <a:r>
              <a:rPr lang="en-US" b="1" dirty="0"/>
              <a:t>BA Economics                     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Bibin</a:t>
            </a:r>
            <a:r>
              <a:rPr lang="en-US" b="1" dirty="0"/>
              <a:t> Baby                                </a:t>
            </a:r>
            <a:r>
              <a:rPr lang="en-US" b="1" dirty="0" smtClean="0"/>
              <a:t> I </a:t>
            </a:r>
            <a:r>
              <a:rPr lang="en-US" b="1" dirty="0"/>
              <a:t>M Com                        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Anoop</a:t>
            </a:r>
            <a:r>
              <a:rPr lang="en-US" b="1" dirty="0"/>
              <a:t> K.R		</a:t>
            </a:r>
            <a:r>
              <a:rPr lang="en-US" b="1" dirty="0" smtClean="0"/>
              <a:t>III </a:t>
            </a:r>
            <a:r>
              <a:rPr lang="en-US" b="1" dirty="0"/>
              <a:t>BA Economics	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Midhun</a:t>
            </a:r>
            <a:r>
              <a:rPr lang="en-US" b="1" dirty="0"/>
              <a:t> Vishnu C M	</a:t>
            </a:r>
            <a:r>
              <a:rPr lang="en-US" b="1" dirty="0" smtClean="0"/>
              <a:t>III </a:t>
            </a:r>
            <a:r>
              <a:rPr lang="en-US" b="1" dirty="0"/>
              <a:t>BA English &amp; History	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Shahir</a:t>
            </a:r>
            <a:r>
              <a:rPr lang="en-US" b="1" dirty="0"/>
              <a:t> M S		</a:t>
            </a:r>
            <a:r>
              <a:rPr lang="en-US" b="1" dirty="0" smtClean="0"/>
              <a:t>II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Physics	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Rathin</a:t>
            </a:r>
            <a:r>
              <a:rPr lang="en-US" b="1" dirty="0"/>
              <a:t> O R		</a:t>
            </a:r>
            <a:r>
              <a:rPr lang="en-US" b="1" dirty="0" smtClean="0"/>
              <a:t>III </a:t>
            </a:r>
            <a:r>
              <a:rPr lang="en-US" b="1" dirty="0"/>
              <a:t>BA Economics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Nikhil T R		</a:t>
            </a:r>
            <a:r>
              <a:rPr lang="en-US" b="1" dirty="0" smtClean="0"/>
              <a:t>III </a:t>
            </a:r>
            <a:r>
              <a:rPr lang="en-US" b="1" dirty="0"/>
              <a:t>BA Economics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Melvin Peter		</a:t>
            </a:r>
            <a:r>
              <a:rPr lang="en-US" b="1" dirty="0" smtClean="0"/>
              <a:t>III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Electronics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Rakesh</a:t>
            </a:r>
            <a:r>
              <a:rPr lang="en-US" b="1" dirty="0"/>
              <a:t> T N		</a:t>
            </a:r>
            <a:r>
              <a:rPr lang="en-US" b="1" dirty="0" smtClean="0"/>
              <a:t>II </a:t>
            </a:r>
            <a:r>
              <a:rPr lang="en-US" b="1" dirty="0"/>
              <a:t>BA Economics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Chandradas</a:t>
            </a:r>
            <a:r>
              <a:rPr lang="en-US" b="1" dirty="0"/>
              <a:t> S		</a:t>
            </a:r>
            <a:r>
              <a:rPr lang="en-US" b="1" dirty="0" smtClean="0"/>
              <a:t>II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Mathematics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Rahul R.		</a:t>
            </a:r>
            <a:r>
              <a:rPr lang="en-US" b="1" dirty="0" smtClean="0"/>
              <a:t>II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Botany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Akhilraj</a:t>
            </a:r>
            <a:r>
              <a:rPr lang="en-US" b="1" dirty="0"/>
              <a:t> P		</a:t>
            </a:r>
            <a:r>
              <a:rPr lang="en-US" b="1" dirty="0" smtClean="0"/>
              <a:t>II </a:t>
            </a:r>
            <a:r>
              <a:rPr lang="en-US" b="1" dirty="0"/>
              <a:t>BA Economics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Aravind</a:t>
            </a:r>
            <a:r>
              <a:rPr lang="en-US" b="1" dirty="0"/>
              <a:t> C		</a:t>
            </a:r>
            <a:r>
              <a:rPr lang="en-US" b="1" dirty="0" smtClean="0"/>
              <a:t>II </a:t>
            </a:r>
            <a:r>
              <a:rPr lang="en-US" b="1" dirty="0"/>
              <a:t>B Com Banking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Aswanth</a:t>
            </a:r>
            <a:r>
              <a:rPr lang="en-US" b="1" dirty="0"/>
              <a:t> K </a:t>
            </a:r>
            <a:r>
              <a:rPr lang="en-US" b="1" dirty="0" err="1"/>
              <a:t>Sajeev</a:t>
            </a:r>
            <a:r>
              <a:rPr lang="en-US" b="1" dirty="0"/>
              <a:t>	</a:t>
            </a:r>
            <a:r>
              <a:rPr lang="en-US" b="1" dirty="0" smtClean="0"/>
              <a:t>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</a:t>
            </a:r>
            <a:r>
              <a:rPr lang="en-US" b="1" dirty="0" err="1"/>
              <a:t>Maths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Alwin</a:t>
            </a:r>
            <a:r>
              <a:rPr lang="en-US" b="1" dirty="0"/>
              <a:t> Jacob		</a:t>
            </a:r>
            <a:r>
              <a:rPr lang="en-US" b="1" dirty="0" smtClean="0"/>
              <a:t>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</a:t>
            </a:r>
            <a:r>
              <a:rPr lang="en-US" b="1" dirty="0" err="1"/>
              <a:t>Maths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Alwin</a:t>
            </a:r>
            <a:r>
              <a:rPr lang="en-US" b="1" dirty="0"/>
              <a:t> Jose		</a:t>
            </a:r>
            <a:r>
              <a:rPr lang="en-US" b="1" dirty="0" smtClean="0"/>
              <a:t>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Chemistry</a:t>
            </a:r>
            <a:endParaRPr lang="en-IN" dirty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1556792"/>
            <a:ext cx="2592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Calicut University Team Members selected to participate for south Zone Intervarsity Hockey Men for the year 2015-16.</a:t>
            </a:r>
            <a:endParaRPr lang="en-IN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Clinto</a:t>
            </a:r>
            <a:r>
              <a:rPr lang="en-US" b="1" dirty="0"/>
              <a:t> V A                                                </a:t>
            </a:r>
            <a:r>
              <a:rPr lang="en-US" b="1" dirty="0" smtClean="0"/>
              <a:t>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Mujeeb</a:t>
            </a:r>
            <a:r>
              <a:rPr lang="en-US" b="1" dirty="0"/>
              <a:t> P M                                           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Vishnu V </a:t>
            </a:r>
            <a:r>
              <a:rPr lang="en-US" b="1" dirty="0" err="1"/>
              <a:t>V</a:t>
            </a:r>
            <a:r>
              <a:rPr lang="en-US" b="1" dirty="0"/>
              <a:t>                                                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Bibin</a:t>
            </a:r>
            <a:r>
              <a:rPr lang="en-US" b="1" dirty="0"/>
              <a:t> Baby                                                     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Anoop</a:t>
            </a:r>
            <a:r>
              <a:rPr lang="en-US" b="1" dirty="0"/>
              <a:t> </a:t>
            </a:r>
            <a:r>
              <a:rPr lang="en-US" b="1" dirty="0" smtClean="0"/>
              <a:t>K.R</a:t>
            </a:r>
            <a:r>
              <a:rPr lang="en-US" b="1" dirty="0"/>
              <a:t>	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Midhun</a:t>
            </a:r>
            <a:r>
              <a:rPr lang="en-US" b="1" dirty="0"/>
              <a:t> Vishnu C </a:t>
            </a:r>
            <a:endParaRPr lang="en-IN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/>
              <a:t>Shahir</a:t>
            </a:r>
            <a:r>
              <a:rPr lang="en-US" b="1" dirty="0"/>
              <a:t> M S</a:t>
            </a:r>
            <a:r>
              <a:rPr lang="en-US" dirty="0"/>
              <a:t>	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3545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Archery Men Calicut University Champions 2015-16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Christ College,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Irijalakuda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17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 2015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29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Round team 1</a:t>
            </a:r>
            <a:r>
              <a:rPr lang="en-US" sz="2900" b="1" u="sng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9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sz="2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ALEX A T      				III B </a:t>
            </a:r>
            <a:r>
              <a:rPr lang="en-US" sz="2900" b="1" dirty="0" err="1"/>
              <a:t>Sc</a:t>
            </a:r>
            <a:r>
              <a:rPr lang="en-US" sz="2900" b="1" dirty="0"/>
              <a:t> Physics	N+1</a:t>
            </a:r>
            <a:endParaRPr lang="en-IN" sz="2900" dirty="0"/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JOSEPH EDWARD EDISON		I BMMC</a:t>
            </a:r>
            <a:endParaRPr lang="en-IN" sz="2900" dirty="0"/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ALPHIN  P.J				</a:t>
            </a:r>
            <a:r>
              <a:rPr lang="en-US" sz="2900" b="1" dirty="0" smtClean="0"/>
              <a:t>III </a:t>
            </a:r>
            <a:r>
              <a:rPr lang="en-US" sz="2900" b="1" dirty="0"/>
              <a:t>BBA</a:t>
            </a:r>
            <a:endParaRPr lang="en-IN" sz="2900" dirty="0"/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TINO VINCENT			</a:t>
            </a:r>
            <a:r>
              <a:rPr lang="en-US" sz="2900" b="1" dirty="0" smtClean="0"/>
              <a:t>III </a:t>
            </a:r>
            <a:r>
              <a:rPr lang="en-US" sz="2900" b="1" dirty="0"/>
              <a:t>BBA</a:t>
            </a:r>
            <a:endParaRPr lang="en-IN" sz="2900" dirty="0"/>
          </a:p>
          <a:p>
            <a:pPr>
              <a:buFont typeface="Wingdings" pitchFamily="2" charset="2"/>
              <a:buChar char="q"/>
            </a:pPr>
            <a:r>
              <a:rPr lang="en-US" sz="2900" b="1" u="sng" dirty="0">
                <a:solidFill>
                  <a:srgbClr val="002060"/>
                </a:solidFill>
              </a:rPr>
              <a:t>Indian round Team 3</a:t>
            </a:r>
            <a:r>
              <a:rPr lang="en-US" sz="2900" b="1" u="sng" baseline="30000" dirty="0">
                <a:solidFill>
                  <a:srgbClr val="002060"/>
                </a:solidFill>
              </a:rPr>
              <a:t>rd</a:t>
            </a:r>
            <a:r>
              <a:rPr lang="en-US" sz="2900" b="1" u="sng" dirty="0">
                <a:solidFill>
                  <a:srgbClr val="002060"/>
                </a:solidFill>
              </a:rPr>
              <a:t> </a:t>
            </a:r>
            <a:endParaRPr lang="en-IN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GEO KURIAN E.V			</a:t>
            </a:r>
            <a:r>
              <a:rPr lang="en-US" sz="2900" b="1" dirty="0" smtClean="0"/>
              <a:t>III </a:t>
            </a:r>
            <a:r>
              <a:rPr lang="en-US" sz="2900" b="1" dirty="0"/>
              <a:t>B </a:t>
            </a:r>
            <a:r>
              <a:rPr lang="en-US" sz="2900" b="1" dirty="0" err="1"/>
              <a:t>Sc</a:t>
            </a:r>
            <a:r>
              <a:rPr lang="en-US" sz="2900" b="1" dirty="0"/>
              <a:t> Computer Science</a:t>
            </a:r>
            <a:endParaRPr lang="en-IN" sz="2900" dirty="0"/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JOSEPH EDWARD EDISON		I BMMC</a:t>
            </a:r>
            <a:endParaRPr lang="en-IN" sz="2900" dirty="0"/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MIDHUN BABU K			</a:t>
            </a:r>
            <a:r>
              <a:rPr lang="en-US" sz="2900" b="1" dirty="0" smtClean="0"/>
              <a:t>II </a:t>
            </a:r>
            <a:r>
              <a:rPr lang="en-US" sz="2900" b="1" dirty="0"/>
              <a:t>BA English &amp; History</a:t>
            </a:r>
            <a:endParaRPr lang="en-IN" sz="2900" dirty="0"/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RANOOSH V R			</a:t>
            </a:r>
            <a:r>
              <a:rPr lang="en-US" sz="2900" b="1" dirty="0" smtClean="0"/>
              <a:t>I </a:t>
            </a:r>
            <a:r>
              <a:rPr lang="en-US" sz="2900" b="1" dirty="0"/>
              <a:t>BMMC</a:t>
            </a:r>
            <a:endParaRPr lang="en-IN" sz="2900" dirty="0"/>
          </a:p>
          <a:p>
            <a:pPr marL="0" indent="0">
              <a:buNone/>
            </a:pPr>
            <a:r>
              <a:rPr lang="en-US" sz="2900" b="1" dirty="0"/>
              <a:t> </a:t>
            </a:r>
            <a:endParaRPr lang="en-IN" sz="2900" dirty="0"/>
          </a:p>
          <a:p>
            <a:pPr>
              <a:buFont typeface="Wingdings" pitchFamily="2" charset="2"/>
              <a:buChar char="q"/>
            </a:pPr>
            <a:r>
              <a:rPr lang="en-US" sz="2900" b="1" u="sng" dirty="0">
                <a:solidFill>
                  <a:srgbClr val="002060"/>
                </a:solidFill>
              </a:rPr>
              <a:t>Compound Individual Champion </a:t>
            </a:r>
            <a:endParaRPr lang="en-IN" sz="29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900" b="1" dirty="0"/>
              <a:t>ALEX A T      				III B </a:t>
            </a:r>
            <a:r>
              <a:rPr lang="en-US" sz="2900" b="1" dirty="0" err="1"/>
              <a:t>Sc</a:t>
            </a:r>
            <a:r>
              <a:rPr lang="en-US" sz="2900" b="1" dirty="0"/>
              <a:t> Physics	N+1</a:t>
            </a:r>
            <a:endParaRPr lang="en-IN" sz="2900" dirty="0"/>
          </a:p>
          <a:p>
            <a:pPr marL="0" lvl="0" indent="0">
              <a:buNone/>
            </a:pPr>
            <a:endParaRPr lang="en-IN" sz="2900" dirty="0"/>
          </a:p>
          <a:p>
            <a:pPr>
              <a:buFont typeface="Wingdings" pitchFamily="2" charset="2"/>
              <a:buChar char="q"/>
            </a:pPr>
            <a:r>
              <a:rPr lang="en-US" sz="2900" b="1" dirty="0">
                <a:solidFill>
                  <a:srgbClr val="FF0000"/>
                </a:solidFill>
              </a:rPr>
              <a:t>Calicut University Team Members </a:t>
            </a:r>
            <a:r>
              <a:rPr lang="en-US" sz="2900" b="1" dirty="0"/>
              <a:t>participated for </a:t>
            </a:r>
            <a:r>
              <a:rPr lang="en-US" sz="2900" b="1" dirty="0">
                <a:solidFill>
                  <a:srgbClr val="FF0000"/>
                </a:solidFill>
              </a:rPr>
              <a:t>All India Intervarsity Archery </a:t>
            </a:r>
            <a:r>
              <a:rPr lang="en-US" sz="2900" b="1" dirty="0"/>
              <a:t>Compound Rounds Championships held Punjabi University, Patiala, </a:t>
            </a:r>
            <a:r>
              <a:rPr lang="en-US" sz="2900" b="1" dirty="0" smtClean="0"/>
              <a:t>Punjab</a:t>
            </a:r>
          </a:p>
          <a:p>
            <a:pPr marL="0" indent="0">
              <a:buNone/>
            </a:pPr>
            <a:endParaRPr lang="en-IN" sz="2900" dirty="0"/>
          </a:p>
          <a:p>
            <a:pPr marL="514350" indent="-514350">
              <a:buFont typeface="+mj-lt"/>
              <a:buAutoNum type="arabicPeriod"/>
            </a:pPr>
            <a:r>
              <a:rPr lang="en-US" sz="2900" b="1" dirty="0"/>
              <a:t>ALEX A T      					III B </a:t>
            </a:r>
            <a:r>
              <a:rPr lang="en-US" sz="2900" b="1" dirty="0" err="1"/>
              <a:t>Sc</a:t>
            </a:r>
            <a:r>
              <a:rPr lang="en-US" sz="2900" b="1" dirty="0"/>
              <a:t> Physics	N+1</a:t>
            </a:r>
            <a:endParaRPr lang="en-IN" sz="2900" dirty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563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 - Calicut University Champions 2015-16 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SNDPYSS College, </a:t>
            </a:r>
            <a:r>
              <a:rPr lang="en-US" sz="2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Perintalmanna</a:t>
            </a: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Sept 29 - Oct </a:t>
            </a:r>
            <a:r>
              <a:rPr lang="en-US" sz="2000" b="1" u="sng" dirty="0">
                <a:solidFill>
                  <a:srgbClr val="C00000"/>
                </a:solidFill>
              </a:rPr>
              <a:t>01,   2015</a:t>
            </a:r>
            <a:r>
              <a:rPr lang="en-IN" sz="2000" dirty="0">
                <a:solidFill>
                  <a:srgbClr val="C00000"/>
                </a:solidFill>
              </a:rPr>
              <a:t/>
            </a:r>
            <a:br>
              <a:rPr lang="en-IN" sz="2000" dirty="0">
                <a:solidFill>
                  <a:srgbClr val="C00000"/>
                </a:solidFill>
              </a:rPr>
            </a:b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600" b="1" dirty="0" err="1"/>
              <a:t>Ramkumar</a:t>
            </a:r>
            <a:r>
              <a:rPr lang="en-US" sz="2600" b="1" dirty="0"/>
              <a:t> S.		3</a:t>
            </a:r>
            <a:r>
              <a:rPr lang="en-US" sz="2600" b="1" baseline="30000" dirty="0"/>
              <a:t>rd</a:t>
            </a:r>
            <a:r>
              <a:rPr lang="en-US" sz="2600" b="1" dirty="0"/>
              <a:t> year B com finance</a:t>
            </a:r>
            <a:endParaRPr lang="en-IN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 err="1"/>
              <a:t>Sooraj</a:t>
            </a:r>
            <a:r>
              <a:rPr lang="en-US" sz="2600" b="1" dirty="0"/>
              <a:t> M R	</a:t>
            </a:r>
            <a:r>
              <a:rPr lang="en-US" sz="2600" b="1" dirty="0" smtClean="0"/>
              <a:t>		1</a:t>
            </a:r>
            <a:r>
              <a:rPr lang="en-US" sz="2600" b="1" baseline="30000" dirty="0" smtClean="0"/>
              <a:t>st</a:t>
            </a:r>
            <a:r>
              <a:rPr lang="en-US" sz="2600" b="1" dirty="0" smtClean="0"/>
              <a:t> </a:t>
            </a:r>
            <a:r>
              <a:rPr lang="en-US" sz="2600" b="1" dirty="0"/>
              <a:t>B com Finance</a:t>
            </a:r>
            <a:endParaRPr lang="en-IN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 err="1"/>
              <a:t>Mekha</a:t>
            </a:r>
            <a:r>
              <a:rPr lang="en-US" sz="2600" b="1" dirty="0"/>
              <a:t> M.S		</a:t>
            </a:r>
            <a:r>
              <a:rPr lang="en-US" sz="2600" b="1" dirty="0" smtClean="0"/>
              <a:t>3</a:t>
            </a:r>
            <a:r>
              <a:rPr lang="en-US" sz="2600" b="1" baseline="30000" dirty="0" smtClean="0"/>
              <a:t>rd</a:t>
            </a:r>
            <a:r>
              <a:rPr lang="en-US" sz="2600" b="1" dirty="0" smtClean="0"/>
              <a:t> </a:t>
            </a:r>
            <a:r>
              <a:rPr lang="en-US" sz="2600" b="1" dirty="0"/>
              <a:t>year BA English &amp; History  - Team Captain</a:t>
            </a:r>
            <a:endParaRPr lang="en-IN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/>
              <a:t>Rahul </a:t>
            </a:r>
            <a:r>
              <a:rPr lang="en-US" sz="2600" b="1" dirty="0" err="1"/>
              <a:t>Bhaskaran</a:t>
            </a:r>
            <a:r>
              <a:rPr lang="en-US" sz="2600" b="1" dirty="0"/>
              <a:t>	</a:t>
            </a:r>
            <a:r>
              <a:rPr lang="en-US" sz="2600" b="1" dirty="0" smtClean="0"/>
              <a:t>	2</a:t>
            </a:r>
            <a:r>
              <a:rPr lang="en-US" sz="2600" b="1" baseline="30000" dirty="0" smtClean="0"/>
              <a:t>nd</a:t>
            </a:r>
            <a:r>
              <a:rPr lang="en-US" sz="2600" b="1" dirty="0" smtClean="0"/>
              <a:t>  </a:t>
            </a:r>
            <a:r>
              <a:rPr lang="en-US" sz="2600" b="1" dirty="0"/>
              <a:t>year BA English &amp; History</a:t>
            </a:r>
            <a:endParaRPr lang="en-IN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 err="1"/>
              <a:t>Nidhisha</a:t>
            </a:r>
            <a:r>
              <a:rPr lang="en-US" sz="2600" b="1" dirty="0"/>
              <a:t> </a:t>
            </a:r>
            <a:r>
              <a:rPr lang="en-US" sz="2600" b="1" dirty="0" err="1"/>
              <a:t>M.Mohanan</a:t>
            </a:r>
            <a:r>
              <a:rPr lang="en-US" sz="2600" b="1" dirty="0"/>
              <a:t>	2</a:t>
            </a:r>
            <a:r>
              <a:rPr lang="en-US" sz="2600" b="1" baseline="30000" dirty="0"/>
              <a:t>nd</a:t>
            </a:r>
            <a:r>
              <a:rPr lang="en-US" sz="2600" b="1" dirty="0"/>
              <a:t> b </a:t>
            </a:r>
            <a:r>
              <a:rPr lang="en-US" sz="2600" b="1" dirty="0" err="1"/>
              <a:t>Sc</a:t>
            </a:r>
            <a:r>
              <a:rPr lang="en-US" sz="2600" b="1" dirty="0"/>
              <a:t> Mathematics</a:t>
            </a:r>
            <a:endParaRPr lang="en-IN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/>
              <a:t>Jain Jacob P T		1</a:t>
            </a:r>
            <a:r>
              <a:rPr lang="en-US" sz="2600" b="1" baseline="30000" dirty="0"/>
              <a:t>st</a:t>
            </a:r>
            <a:r>
              <a:rPr lang="en-US" sz="2600" b="1" dirty="0"/>
              <a:t> M </a:t>
            </a:r>
            <a:r>
              <a:rPr lang="en-US" sz="2600" b="1" dirty="0" err="1"/>
              <a:t>Sc</a:t>
            </a:r>
            <a:r>
              <a:rPr lang="en-US" sz="2600" b="1" dirty="0"/>
              <a:t> Physics</a:t>
            </a:r>
            <a:endParaRPr lang="en-IN" sz="26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r>
              <a:rPr lang="en-US" b="1" dirty="0"/>
              <a:t>Following students of this college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Represented University </a:t>
            </a:r>
            <a:r>
              <a:rPr lang="en-US" b="1" dirty="0"/>
              <a:t>for South Zone Intervarsity Championships held at Amrita University Chennai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Ramkumar</a:t>
            </a:r>
            <a:r>
              <a:rPr lang="en-US" b="1" dirty="0"/>
              <a:t> S.		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Sooraj</a:t>
            </a:r>
            <a:r>
              <a:rPr lang="en-US" b="1" dirty="0"/>
              <a:t> M R			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5468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1600" b="1" u="sng" dirty="0">
                <a:solidFill>
                  <a:srgbClr val="C00000"/>
                </a:solidFill>
              </a:rPr>
              <a:t>Fencing Men Calicut University Champions 2015-16 </a:t>
            </a:r>
            <a:r>
              <a:rPr lang="en-US" sz="1600" b="1" dirty="0">
                <a:solidFill>
                  <a:srgbClr val="C00000"/>
                </a:solidFill>
              </a:rPr>
              <a:t> </a:t>
            </a:r>
            <a:r>
              <a:rPr lang="en-IN" sz="1600" dirty="0">
                <a:solidFill>
                  <a:srgbClr val="C00000"/>
                </a:solidFill>
              </a:rPr>
              <a:t/>
            </a:r>
            <a:br>
              <a:rPr lang="en-IN" sz="1600" dirty="0">
                <a:solidFill>
                  <a:srgbClr val="C00000"/>
                </a:solidFill>
              </a:rPr>
            </a:br>
            <a:r>
              <a:rPr lang="en-US" sz="1600" b="1" u="sng" dirty="0">
                <a:solidFill>
                  <a:srgbClr val="C00000"/>
                </a:solidFill>
              </a:rPr>
              <a:t>Held at </a:t>
            </a:r>
            <a:r>
              <a:rPr lang="en-US" sz="1600" b="1" u="sng" dirty="0" err="1">
                <a:solidFill>
                  <a:srgbClr val="C00000"/>
                </a:solidFill>
              </a:rPr>
              <a:t>Vimala</a:t>
            </a:r>
            <a:r>
              <a:rPr lang="en-US" sz="1600" b="1" u="sng" dirty="0">
                <a:solidFill>
                  <a:srgbClr val="C00000"/>
                </a:solidFill>
              </a:rPr>
              <a:t> College, under the auspicious of </a:t>
            </a:r>
            <a:r>
              <a:rPr lang="en-US" sz="1600" b="1" u="sng" dirty="0" err="1">
                <a:solidFill>
                  <a:srgbClr val="C00000"/>
                </a:solidFill>
              </a:rPr>
              <a:t>Sre</a:t>
            </a:r>
            <a:r>
              <a:rPr lang="en-US" sz="1600" b="1" u="sng" dirty="0">
                <a:solidFill>
                  <a:srgbClr val="C00000"/>
                </a:solidFill>
              </a:rPr>
              <a:t> Kerala </a:t>
            </a:r>
            <a:r>
              <a:rPr lang="en-US" sz="1600" b="1" u="sng" dirty="0" err="1">
                <a:solidFill>
                  <a:srgbClr val="C00000"/>
                </a:solidFill>
              </a:rPr>
              <a:t>Varma</a:t>
            </a:r>
            <a:r>
              <a:rPr lang="en-US" sz="1600" b="1" u="sng" dirty="0">
                <a:solidFill>
                  <a:srgbClr val="C00000"/>
                </a:solidFill>
              </a:rPr>
              <a:t> College on 08</a:t>
            </a:r>
            <a:r>
              <a:rPr lang="en-US" sz="1600" b="1" u="sng" baseline="30000" dirty="0">
                <a:solidFill>
                  <a:srgbClr val="C00000"/>
                </a:solidFill>
              </a:rPr>
              <a:t>th</a:t>
            </a:r>
            <a:r>
              <a:rPr lang="en-US" sz="1600" b="1" u="sng" dirty="0">
                <a:solidFill>
                  <a:srgbClr val="C00000"/>
                </a:solidFill>
              </a:rPr>
              <a:t> Dec 2015</a:t>
            </a:r>
            <a:r>
              <a:rPr lang="en-IN" sz="1800" dirty="0"/>
              <a:t/>
            </a:r>
            <a:br>
              <a:rPr lang="en-IN" sz="1800" dirty="0"/>
            </a:br>
            <a:r>
              <a:rPr lang="en-US" sz="1800" b="1" dirty="0"/>
              <a:t> </a:t>
            </a:r>
            <a:r>
              <a:rPr lang="en-IN" sz="1800" dirty="0"/>
              <a:t/>
            </a:r>
            <a:br>
              <a:rPr lang="en-IN" sz="1800" dirty="0"/>
            </a:br>
            <a:endParaRPr lang="en-IN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u="sng" dirty="0">
                <a:solidFill>
                  <a:srgbClr val="00B050"/>
                </a:solidFill>
              </a:rPr>
              <a:t>Fencing – Sabre 	Team 	1</a:t>
            </a:r>
            <a:r>
              <a:rPr lang="en-US" b="1" u="sng" baseline="30000" dirty="0">
                <a:solidFill>
                  <a:srgbClr val="00B050"/>
                </a:solidFill>
              </a:rPr>
              <a:t>ST</a:t>
            </a:r>
            <a:r>
              <a:rPr lang="en-US" b="1" u="sng" dirty="0">
                <a:solidFill>
                  <a:srgbClr val="00B050"/>
                </a:solidFill>
              </a:rPr>
              <a:t> </a:t>
            </a:r>
            <a:endParaRPr lang="en-IN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France Francis		</a:t>
            </a:r>
            <a:r>
              <a:rPr lang="en-US" b="1" dirty="0" smtClean="0"/>
              <a:t>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Physics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Stebin</a:t>
            </a:r>
            <a:r>
              <a:rPr lang="en-US" b="1" dirty="0"/>
              <a:t> Thomas K		</a:t>
            </a:r>
            <a:r>
              <a:rPr lang="en-US" b="1" dirty="0" smtClean="0"/>
              <a:t>I </a:t>
            </a:r>
            <a:r>
              <a:rPr lang="en-US" b="1" dirty="0"/>
              <a:t>B Com Banking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Rahul P			</a:t>
            </a:r>
            <a:r>
              <a:rPr lang="en-US" b="1" dirty="0" smtClean="0"/>
              <a:t>III </a:t>
            </a:r>
            <a:r>
              <a:rPr lang="en-US" b="1" dirty="0"/>
              <a:t>B Com Finance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Don Thomas Davy		</a:t>
            </a:r>
            <a:r>
              <a:rPr lang="en-US" b="1" dirty="0" smtClean="0"/>
              <a:t>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Electronics</a:t>
            </a: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US" b="1" u="sng" dirty="0">
                <a:solidFill>
                  <a:srgbClr val="00B050"/>
                </a:solidFill>
              </a:rPr>
              <a:t>Fencing – Foil 	Team	 1</a:t>
            </a:r>
            <a:r>
              <a:rPr lang="en-US" b="1" u="sng" baseline="30000" dirty="0">
                <a:solidFill>
                  <a:srgbClr val="00B050"/>
                </a:solidFill>
              </a:rPr>
              <a:t>ST</a:t>
            </a:r>
            <a:r>
              <a:rPr lang="en-US" b="1" u="sng" dirty="0">
                <a:solidFill>
                  <a:srgbClr val="00B050"/>
                </a:solidFill>
              </a:rPr>
              <a:t> </a:t>
            </a:r>
            <a:endParaRPr lang="en-IN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Basil P Elias			</a:t>
            </a:r>
            <a:r>
              <a:rPr lang="en-US" b="1" dirty="0" smtClean="0"/>
              <a:t>II </a:t>
            </a:r>
            <a:r>
              <a:rPr lang="en-US" b="1" dirty="0"/>
              <a:t>BMMC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Nidhin</a:t>
            </a:r>
            <a:r>
              <a:rPr lang="en-US" b="1" dirty="0"/>
              <a:t> </a:t>
            </a:r>
            <a:r>
              <a:rPr lang="en-US" b="1" dirty="0" err="1"/>
              <a:t>Surendran</a:t>
            </a:r>
            <a:r>
              <a:rPr lang="en-US" b="1" dirty="0"/>
              <a:t>		</a:t>
            </a:r>
            <a:r>
              <a:rPr lang="en-US" b="1" dirty="0" smtClean="0"/>
              <a:t>I </a:t>
            </a:r>
            <a:r>
              <a:rPr lang="en-US" b="1" dirty="0"/>
              <a:t>B Com Banking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Stebin</a:t>
            </a:r>
            <a:r>
              <a:rPr lang="en-US" b="1" dirty="0"/>
              <a:t> Thomas K		</a:t>
            </a:r>
            <a:r>
              <a:rPr lang="en-US" b="1" dirty="0" smtClean="0"/>
              <a:t>I </a:t>
            </a:r>
            <a:r>
              <a:rPr lang="en-US" b="1" dirty="0"/>
              <a:t>B Com Banking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Don Thomas Davy		</a:t>
            </a:r>
            <a:r>
              <a:rPr lang="en-US" b="1" dirty="0" smtClean="0"/>
              <a:t>I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Electronics</a:t>
            </a: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US" b="1" u="sng" dirty="0">
                <a:solidFill>
                  <a:srgbClr val="00B050"/>
                </a:solidFill>
              </a:rPr>
              <a:t>Fencing – Epee 	Team	  2</a:t>
            </a:r>
            <a:r>
              <a:rPr lang="en-US" b="1" u="sng" baseline="30000" dirty="0">
                <a:solidFill>
                  <a:srgbClr val="00B050"/>
                </a:solidFill>
              </a:rPr>
              <a:t>nd</a:t>
            </a:r>
            <a:r>
              <a:rPr lang="en-US" b="1" u="sng" dirty="0">
                <a:solidFill>
                  <a:srgbClr val="00B050"/>
                </a:solidFill>
              </a:rPr>
              <a:t>  </a:t>
            </a:r>
            <a:endParaRPr lang="en-IN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Basil P Elias			</a:t>
            </a:r>
            <a:r>
              <a:rPr lang="en-US" b="1" dirty="0" smtClean="0"/>
              <a:t>II </a:t>
            </a:r>
            <a:r>
              <a:rPr lang="en-US" b="1" dirty="0"/>
              <a:t>BMMC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Nidhin</a:t>
            </a:r>
            <a:r>
              <a:rPr lang="en-US" b="1" dirty="0"/>
              <a:t> </a:t>
            </a:r>
            <a:r>
              <a:rPr lang="en-US" b="1" dirty="0" err="1"/>
              <a:t>Surendran</a:t>
            </a:r>
            <a:r>
              <a:rPr lang="en-US" b="1" dirty="0"/>
              <a:t>		</a:t>
            </a:r>
            <a:r>
              <a:rPr lang="en-US" b="1" dirty="0" smtClean="0"/>
              <a:t>I </a:t>
            </a:r>
            <a:r>
              <a:rPr lang="en-US" b="1" dirty="0"/>
              <a:t>B Com Banking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France Francis			I B </a:t>
            </a:r>
            <a:r>
              <a:rPr lang="en-US" b="1" dirty="0" err="1"/>
              <a:t>Sc</a:t>
            </a:r>
            <a:r>
              <a:rPr lang="en-US" b="1" dirty="0"/>
              <a:t> Physics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Rahul P			</a:t>
            </a:r>
            <a:r>
              <a:rPr lang="en-US" b="1" dirty="0" smtClean="0"/>
              <a:t>III </a:t>
            </a:r>
            <a:r>
              <a:rPr lang="en-US" b="1" dirty="0"/>
              <a:t>B com Finance</a:t>
            </a: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US" b="1" u="sng" dirty="0">
                <a:solidFill>
                  <a:srgbClr val="00B050"/>
                </a:solidFill>
              </a:rPr>
              <a:t>Individual positions </a:t>
            </a:r>
            <a:endParaRPr lang="en-IN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Nidhin</a:t>
            </a:r>
            <a:r>
              <a:rPr lang="en-US" b="1" dirty="0"/>
              <a:t> </a:t>
            </a:r>
            <a:r>
              <a:rPr lang="en-US" b="1" dirty="0" err="1"/>
              <a:t>Surendran</a:t>
            </a:r>
            <a:r>
              <a:rPr lang="en-US" b="1" dirty="0"/>
              <a:t>		I B Com Banking 		Epee   		2</a:t>
            </a:r>
            <a:r>
              <a:rPr lang="en-US" b="1" baseline="30000" dirty="0"/>
              <a:t>nd</a:t>
            </a:r>
            <a:r>
              <a:rPr lang="en-US" b="1" dirty="0"/>
              <a:t>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Nidhin</a:t>
            </a:r>
            <a:r>
              <a:rPr lang="en-US" b="1" dirty="0"/>
              <a:t> </a:t>
            </a:r>
            <a:r>
              <a:rPr lang="en-US" b="1" dirty="0" err="1"/>
              <a:t>Surendran</a:t>
            </a:r>
            <a:r>
              <a:rPr lang="en-US" b="1" dirty="0"/>
              <a:t>		I B Com Banking 		Foil   		3</a:t>
            </a:r>
            <a:r>
              <a:rPr lang="en-US" b="1" baseline="30000" dirty="0"/>
              <a:t>rd</a:t>
            </a:r>
            <a:r>
              <a:rPr lang="en-US" b="1" dirty="0"/>
              <a:t> 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Stebin</a:t>
            </a:r>
            <a:r>
              <a:rPr lang="en-US" b="1" dirty="0"/>
              <a:t> Thomas K		I B Com Banking 		Sabre 		2</a:t>
            </a:r>
            <a:r>
              <a:rPr lang="en-US" b="1" baseline="30000" dirty="0"/>
              <a:t>nd</a:t>
            </a:r>
            <a:r>
              <a:rPr lang="en-US" b="1" dirty="0"/>
              <a:t> 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1124744"/>
            <a:ext cx="2411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Following student of this college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Represented University for All India Intervarsity Championships </a:t>
            </a:r>
            <a:r>
              <a:rPr lang="en-US" b="1" dirty="0"/>
              <a:t>in Fencing held at Punjabi University Chandigarh from 11 – 14 Feb 2016</a:t>
            </a:r>
            <a:endParaRPr lang="en-IN" dirty="0"/>
          </a:p>
          <a:p>
            <a:r>
              <a:rPr lang="en-US" b="1" dirty="0"/>
              <a:t> 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Nidhin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Surendran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8501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 Team University champions 2015-16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sz="28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Vimala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College, Thrissur on 06</a:t>
            </a:r>
            <a:r>
              <a:rPr lang="en-US" sz="28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Feb 2016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SAGAR K P		 	1</a:t>
            </a:r>
            <a:r>
              <a:rPr lang="en-US" b="1" baseline="30000" dirty="0"/>
              <a:t>st</a:t>
            </a:r>
            <a:r>
              <a:rPr lang="en-US" b="1" dirty="0"/>
              <a:t>  B Com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VISHNU VIJAYAN		</a:t>
            </a:r>
            <a:r>
              <a:rPr lang="en-US" b="1" dirty="0" smtClean="0"/>
              <a:t>	Final 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Mathematics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VIJITH V.P			Final B </a:t>
            </a:r>
            <a:r>
              <a:rPr lang="en-US" b="1" dirty="0" err="1"/>
              <a:t>Sc</a:t>
            </a:r>
            <a:r>
              <a:rPr lang="en-US" b="1" dirty="0"/>
              <a:t> Chemistry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RISO P TOMY		</a:t>
            </a:r>
            <a:r>
              <a:rPr lang="en-US" b="1" dirty="0" smtClean="0"/>
              <a:t>	Final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Botany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ALWIN SUNNY		</a:t>
            </a:r>
            <a:r>
              <a:rPr lang="en-US" b="1" dirty="0" smtClean="0"/>
              <a:t>	Final </a:t>
            </a:r>
            <a:r>
              <a:rPr lang="en-US" b="1" dirty="0"/>
              <a:t>M </a:t>
            </a:r>
            <a:r>
              <a:rPr lang="en-US" b="1" dirty="0" err="1"/>
              <a:t>Sc</a:t>
            </a:r>
            <a:r>
              <a:rPr lang="en-US" b="1" dirty="0"/>
              <a:t> </a:t>
            </a:r>
            <a:r>
              <a:rPr lang="en-US" b="1" dirty="0" err="1"/>
              <a:t>Maths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VIVEK P.K			Final B </a:t>
            </a:r>
            <a:r>
              <a:rPr lang="en-US" b="1" dirty="0" err="1"/>
              <a:t>Sc</a:t>
            </a:r>
            <a:r>
              <a:rPr lang="en-US" b="1" dirty="0"/>
              <a:t> </a:t>
            </a:r>
            <a:r>
              <a:rPr lang="en-US" b="1" dirty="0" smtClean="0"/>
              <a:t>Chemistry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/>
          </a:p>
          <a:p>
            <a:pPr marL="0" lvl="0" indent="0">
              <a:buNone/>
            </a:pP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B050"/>
                </a:solidFill>
              </a:rPr>
              <a:t>Individual Champion		RISO P </a:t>
            </a:r>
            <a:r>
              <a:rPr lang="en-US" b="1" dirty="0" smtClean="0">
                <a:solidFill>
                  <a:srgbClr val="00B050"/>
                </a:solidFill>
              </a:rPr>
              <a:t>TOMY</a:t>
            </a:r>
          </a:p>
          <a:p>
            <a:pPr marL="0" indent="0">
              <a:buNone/>
            </a:pPr>
            <a:endParaRPr lang="en-IN" b="1" dirty="0">
              <a:solidFill>
                <a:srgbClr val="00B050"/>
              </a:solidFill>
            </a:endParaRPr>
          </a:p>
          <a:p>
            <a:r>
              <a:rPr lang="en-US" b="1" dirty="0"/>
              <a:t>Following students from this college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represented Calicut University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>Men Team participated for All India Intervarsity </a:t>
            </a:r>
            <a:r>
              <a:rPr lang="en-US" b="1" dirty="0" err="1"/>
              <a:t>Yogasana</a:t>
            </a:r>
            <a:r>
              <a:rPr lang="en-US" b="1" dirty="0"/>
              <a:t> Championships </a:t>
            </a:r>
            <a:r>
              <a:rPr lang="en-US" b="1" dirty="0" err="1"/>
              <a:t>Chaudhary</a:t>
            </a:r>
            <a:r>
              <a:rPr lang="en-US" b="1" dirty="0"/>
              <a:t> </a:t>
            </a:r>
            <a:r>
              <a:rPr lang="en-US" b="1" dirty="0" err="1"/>
              <a:t>Ranbir</a:t>
            </a:r>
            <a:r>
              <a:rPr lang="en-US" b="1" dirty="0"/>
              <a:t> Singh University, </a:t>
            </a:r>
            <a:r>
              <a:rPr lang="en-US" b="1" dirty="0" err="1"/>
              <a:t>Jind</a:t>
            </a:r>
            <a:r>
              <a:rPr lang="en-US" b="1" dirty="0"/>
              <a:t>, Haryana from 21</a:t>
            </a:r>
            <a:r>
              <a:rPr lang="en-US" b="1" baseline="30000" dirty="0"/>
              <a:t>st</a:t>
            </a:r>
            <a:r>
              <a:rPr lang="en-US" b="1" dirty="0"/>
              <a:t> to 24</a:t>
            </a:r>
            <a:r>
              <a:rPr lang="en-US" b="1" baseline="30000" dirty="0"/>
              <a:t>th</a:t>
            </a:r>
            <a:r>
              <a:rPr lang="en-US" b="1" dirty="0"/>
              <a:t> March </a:t>
            </a:r>
            <a:r>
              <a:rPr lang="en-US" b="1" dirty="0" smtClean="0"/>
              <a:t>2016.</a:t>
            </a:r>
          </a:p>
          <a:p>
            <a:endParaRPr lang="en-IN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SAGAR K P		 	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VISHNU VIJAYAN		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VIJITH V.P			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 P TOMY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/>
              <a:t>	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707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Cricket Men Calicut University Runner up 2015-16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SKVC 15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Dec, 29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31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finals on 04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 2016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3"/>
            <a:ext cx="8964488" cy="3888432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Subin</a:t>
            </a:r>
            <a:r>
              <a:rPr lang="en-US" b="1" dirty="0" smtClean="0"/>
              <a:t> Thomas			 3</a:t>
            </a:r>
            <a:r>
              <a:rPr lang="en-US" b="1" baseline="30000" dirty="0" smtClean="0"/>
              <a:t>rd</a:t>
            </a:r>
            <a:r>
              <a:rPr lang="en-US" b="1" dirty="0" smtClean="0"/>
              <a:t> 	B </a:t>
            </a:r>
            <a:r>
              <a:rPr lang="en-US" b="1" dirty="0" err="1" smtClean="0"/>
              <a:t>Sc</a:t>
            </a:r>
            <a:r>
              <a:rPr lang="en-US" b="1" dirty="0" smtClean="0"/>
              <a:t> Computer		Captain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Ajmal</a:t>
            </a:r>
            <a:r>
              <a:rPr lang="en-US" b="1" dirty="0" smtClean="0"/>
              <a:t> T </a:t>
            </a:r>
            <a:r>
              <a:rPr lang="en-US" b="1" dirty="0" err="1" smtClean="0"/>
              <a:t>Latheef</a:t>
            </a:r>
            <a:r>
              <a:rPr lang="en-US" b="1" dirty="0" smtClean="0"/>
              <a:t>			 3</a:t>
            </a:r>
            <a:r>
              <a:rPr lang="en-US" b="1" baseline="30000" dirty="0" smtClean="0"/>
              <a:t>rd</a:t>
            </a:r>
            <a:r>
              <a:rPr lang="en-US" b="1" dirty="0" smtClean="0"/>
              <a:t> 	B </a:t>
            </a:r>
            <a:r>
              <a:rPr lang="en-US" b="1" dirty="0" err="1" smtClean="0"/>
              <a:t>Sc</a:t>
            </a:r>
            <a:r>
              <a:rPr lang="en-US" b="1" dirty="0" smtClean="0"/>
              <a:t> </a:t>
            </a:r>
            <a:r>
              <a:rPr lang="en-US" b="1" dirty="0" err="1" smtClean="0"/>
              <a:t>Maths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Clinto</a:t>
            </a:r>
            <a:r>
              <a:rPr lang="en-US" b="1" dirty="0" smtClean="0"/>
              <a:t> V.A			 3</a:t>
            </a:r>
            <a:r>
              <a:rPr lang="en-US" b="1" baseline="30000" dirty="0" smtClean="0"/>
              <a:t>rd</a:t>
            </a:r>
            <a:r>
              <a:rPr lang="en-US" b="1" dirty="0" smtClean="0"/>
              <a:t> 	B A Eco		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Adithya</a:t>
            </a:r>
            <a:r>
              <a:rPr lang="en-US" b="1" dirty="0" smtClean="0"/>
              <a:t> Mohan			2</a:t>
            </a:r>
            <a:r>
              <a:rPr lang="en-US" b="1" baseline="30000" dirty="0" smtClean="0"/>
              <a:t>nd	</a:t>
            </a:r>
            <a:r>
              <a:rPr lang="en-US" b="1" dirty="0" smtClean="0"/>
              <a:t> BBA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Renik</a:t>
            </a:r>
            <a:r>
              <a:rPr lang="en-US" b="1" dirty="0" smtClean="0"/>
              <a:t> C.M			2</a:t>
            </a:r>
            <a:r>
              <a:rPr lang="en-US" b="1" baseline="30000" dirty="0" smtClean="0"/>
              <a:t>nd</a:t>
            </a:r>
            <a:r>
              <a:rPr lang="en-US" b="1" dirty="0" smtClean="0"/>
              <a:t> 	B com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Arjun</a:t>
            </a:r>
            <a:r>
              <a:rPr lang="en-US" b="1" dirty="0" smtClean="0"/>
              <a:t> K.R			2</a:t>
            </a:r>
            <a:r>
              <a:rPr lang="en-US" b="1" baseline="30000" dirty="0" smtClean="0"/>
              <a:t>nd</a:t>
            </a:r>
            <a:r>
              <a:rPr lang="en-US" b="1" dirty="0" smtClean="0"/>
              <a:t> 	B Com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Naveen Joy			 3</a:t>
            </a:r>
            <a:r>
              <a:rPr lang="en-US" b="1" baseline="30000" dirty="0" smtClean="0"/>
              <a:t>rd</a:t>
            </a:r>
            <a:r>
              <a:rPr lang="en-US" b="1" dirty="0" smtClean="0"/>
              <a:t> 	 B </a:t>
            </a:r>
            <a:r>
              <a:rPr lang="en-US" b="1" dirty="0" err="1" smtClean="0"/>
              <a:t>sc</a:t>
            </a:r>
            <a:r>
              <a:rPr lang="en-US" b="1" dirty="0" smtClean="0"/>
              <a:t> Statistics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Abhiram</a:t>
            </a:r>
            <a:r>
              <a:rPr lang="en-US" b="1" dirty="0" smtClean="0"/>
              <a:t> C H			1</a:t>
            </a:r>
            <a:r>
              <a:rPr lang="en-US" b="1" baseline="30000" dirty="0" smtClean="0"/>
              <a:t>st</a:t>
            </a:r>
            <a:r>
              <a:rPr lang="en-US" b="1" dirty="0" smtClean="0"/>
              <a:t> 	B Com Finance		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Vivek</a:t>
            </a:r>
            <a:r>
              <a:rPr lang="en-US" b="1" dirty="0" smtClean="0"/>
              <a:t> K S			1</a:t>
            </a:r>
            <a:r>
              <a:rPr lang="en-US" b="1" baseline="30000" dirty="0" smtClean="0"/>
              <a:t>st</a:t>
            </a:r>
            <a:r>
              <a:rPr lang="en-US" b="1" dirty="0" smtClean="0"/>
              <a:t> 	BA Economics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Muhammed</a:t>
            </a:r>
            <a:r>
              <a:rPr lang="en-US" b="1" dirty="0" smtClean="0"/>
              <a:t> </a:t>
            </a:r>
            <a:r>
              <a:rPr lang="en-US" b="1" dirty="0" err="1" smtClean="0"/>
              <a:t>Ashiq</a:t>
            </a:r>
            <a:r>
              <a:rPr lang="en-US" b="1" dirty="0" smtClean="0"/>
              <a:t>		1</a:t>
            </a:r>
            <a:r>
              <a:rPr lang="en-US" b="1" baseline="30000" dirty="0" smtClean="0"/>
              <a:t>st</a:t>
            </a:r>
            <a:r>
              <a:rPr lang="en-US" b="1" dirty="0" smtClean="0"/>
              <a:t> 	BBA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Akhil</a:t>
            </a:r>
            <a:r>
              <a:rPr lang="en-US" b="1" dirty="0" smtClean="0"/>
              <a:t> </a:t>
            </a:r>
            <a:r>
              <a:rPr lang="en-US" b="1" dirty="0" err="1" smtClean="0"/>
              <a:t>Chandrabose</a:t>
            </a:r>
            <a:r>
              <a:rPr lang="en-US" b="1" dirty="0" smtClean="0"/>
              <a:t>		2</a:t>
            </a:r>
            <a:r>
              <a:rPr lang="en-US" b="1" baseline="30000" dirty="0" smtClean="0"/>
              <a:t>nd	</a:t>
            </a:r>
            <a:r>
              <a:rPr lang="en-US" b="1" dirty="0" smtClean="0"/>
              <a:t> B Com banking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Abijithkumar</a:t>
            </a:r>
            <a:r>
              <a:rPr lang="en-US" b="1" dirty="0" smtClean="0"/>
              <a:t> V U		1</a:t>
            </a:r>
            <a:r>
              <a:rPr lang="en-US" b="1" baseline="30000" dirty="0" smtClean="0"/>
              <a:t>st</a:t>
            </a:r>
            <a:r>
              <a:rPr lang="en-US" b="1" dirty="0" smtClean="0"/>
              <a:t> 	BA English &amp; history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Midhun</a:t>
            </a:r>
            <a:r>
              <a:rPr lang="en-US" b="1" dirty="0" smtClean="0"/>
              <a:t> P </a:t>
            </a:r>
            <a:r>
              <a:rPr lang="en-US" b="1" dirty="0" err="1" smtClean="0"/>
              <a:t>P</a:t>
            </a:r>
            <a:r>
              <a:rPr lang="en-US" b="1" dirty="0" smtClean="0"/>
              <a:t>			 3</a:t>
            </a:r>
            <a:r>
              <a:rPr lang="en-US" b="1" baseline="30000" dirty="0" smtClean="0"/>
              <a:t>rd</a:t>
            </a:r>
            <a:r>
              <a:rPr lang="en-US" b="1" dirty="0" smtClean="0"/>
              <a:t> 	B </a:t>
            </a:r>
            <a:r>
              <a:rPr lang="en-US" b="1" dirty="0" err="1" smtClean="0"/>
              <a:t>Sc</a:t>
            </a:r>
            <a:r>
              <a:rPr lang="en-US" b="1" dirty="0" smtClean="0"/>
              <a:t> </a:t>
            </a:r>
            <a:r>
              <a:rPr lang="en-US" b="1" dirty="0" err="1" smtClean="0"/>
              <a:t>Maths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Britto</a:t>
            </a:r>
            <a:r>
              <a:rPr lang="en-US" b="1" dirty="0" smtClean="0"/>
              <a:t> V Jose			2</a:t>
            </a:r>
            <a:r>
              <a:rPr lang="en-US" b="1" baseline="30000" dirty="0" smtClean="0"/>
              <a:t>nd</a:t>
            </a:r>
            <a:r>
              <a:rPr lang="en-US" b="1" dirty="0" smtClean="0"/>
              <a:t> 	BBA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Amaldev</a:t>
            </a:r>
            <a:r>
              <a:rPr lang="en-US" b="1" dirty="0" smtClean="0"/>
              <a:t> T V			1</a:t>
            </a:r>
            <a:r>
              <a:rPr lang="en-US" b="1" baseline="30000" dirty="0" smtClean="0"/>
              <a:t>st</a:t>
            </a:r>
            <a:r>
              <a:rPr lang="en-US" b="1" dirty="0" smtClean="0"/>
              <a:t> 	BBA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Rahul C			2</a:t>
            </a:r>
            <a:r>
              <a:rPr lang="en-US" b="1" baseline="30000" dirty="0" smtClean="0"/>
              <a:t>nd</a:t>
            </a:r>
            <a:r>
              <a:rPr lang="en-US" b="1" dirty="0" smtClean="0"/>
              <a:t> 	B </a:t>
            </a:r>
            <a:r>
              <a:rPr lang="en-US" b="1" dirty="0" err="1" smtClean="0"/>
              <a:t>Sc</a:t>
            </a:r>
            <a:r>
              <a:rPr lang="en-US" b="1" dirty="0" smtClean="0"/>
              <a:t> </a:t>
            </a:r>
            <a:r>
              <a:rPr lang="en-US" b="1" dirty="0" err="1" smtClean="0"/>
              <a:t>Maths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5157192"/>
            <a:ext cx="9036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Team Members </a:t>
            </a:r>
            <a:r>
              <a:rPr lang="en-US" b="1" dirty="0"/>
              <a:t>participated for South Zone Intervarsity Cricket Championships held Chennai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Clinto</a:t>
            </a:r>
            <a:r>
              <a:rPr lang="en-US" b="1" dirty="0"/>
              <a:t> V.A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Abhiram</a:t>
            </a:r>
            <a:r>
              <a:rPr lang="en-US" b="1" dirty="0"/>
              <a:t> C H		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7745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200" b="1" u="sng" dirty="0">
                <a:solidFill>
                  <a:srgbClr val="C00000"/>
                </a:solidFill>
              </a:rPr>
              <a:t>Water polo Calicut University Runner-up </a:t>
            </a:r>
            <a:r>
              <a:rPr lang="en-US" sz="2200" b="1" u="sng" dirty="0" smtClean="0">
                <a:solidFill>
                  <a:srgbClr val="C00000"/>
                </a:solidFill>
              </a:rPr>
              <a:t>2015-16</a:t>
            </a:r>
            <a:r>
              <a:rPr lang="en-US" sz="2200" b="1" dirty="0">
                <a:solidFill>
                  <a:srgbClr val="C00000"/>
                </a:solidFill>
              </a:rPr>
              <a:t> </a:t>
            </a:r>
            <a:r>
              <a:rPr lang="en-IN" sz="2200" dirty="0">
                <a:solidFill>
                  <a:srgbClr val="C00000"/>
                </a:solidFill>
              </a:rPr>
              <a:t/>
            </a:r>
            <a:br>
              <a:rPr lang="en-IN" sz="2200" dirty="0">
                <a:solidFill>
                  <a:srgbClr val="C00000"/>
                </a:solidFill>
              </a:rPr>
            </a:br>
            <a:r>
              <a:rPr lang="en-US" sz="2200" b="1" u="sng" dirty="0">
                <a:solidFill>
                  <a:srgbClr val="C00000"/>
                </a:solidFill>
              </a:rPr>
              <a:t>Held at </a:t>
            </a:r>
            <a:r>
              <a:rPr lang="en-US" sz="2200" b="1" u="sng" dirty="0" err="1">
                <a:solidFill>
                  <a:srgbClr val="C00000"/>
                </a:solidFill>
              </a:rPr>
              <a:t>Vimala</a:t>
            </a:r>
            <a:r>
              <a:rPr lang="en-US" sz="2200" b="1" u="sng" dirty="0">
                <a:solidFill>
                  <a:srgbClr val="C00000"/>
                </a:solidFill>
              </a:rPr>
              <a:t> College Swimming Pool from </a:t>
            </a:r>
            <a:r>
              <a:rPr lang="en-US" sz="2200" b="1" u="sng" dirty="0" err="1">
                <a:solidFill>
                  <a:srgbClr val="C00000"/>
                </a:solidFill>
              </a:rPr>
              <a:t>sept</a:t>
            </a:r>
            <a:r>
              <a:rPr lang="en-US" sz="2200" b="1" u="sng" dirty="0">
                <a:solidFill>
                  <a:srgbClr val="C00000"/>
                </a:solidFill>
              </a:rPr>
              <a:t> 30 – 1</a:t>
            </a:r>
            <a:r>
              <a:rPr lang="en-US" sz="2200" b="1" u="sng" baseline="30000" dirty="0">
                <a:solidFill>
                  <a:srgbClr val="C00000"/>
                </a:solidFill>
              </a:rPr>
              <a:t>st</a:t>
            </a:r>
            <a:r>
              <a:rPr lang="en-US" sz="2200" b="1" u="sng" dirty="0">
                <a:solidFill>
                  <a:srgbClr val="C00000"/>
                </a:solidFill>
              </a:rPr>
              <a:t> Oct 2015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5976664" cy="4713387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800" b="1" dirty="0" err="1"/>
              <a:t>Abhijith</a:t>
            </a:r>
            <a:r>
              <a:rPr lang="en-US" sz="1800" b="1" dirty="0"/>
              <a:t> B S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/>
              <a:t>year BA Economics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Nandu</a:t>
            </a:r>
            <a:r>
              <a:rPr lang="en-US" sz="1800" b="1" dirty="0"/>
              <a:t> G Nair		</a:t>
            </a:r>
            <a:r>
              <a:rPr lang="en-US" sz="1800" b="1" dirty="0" smtClean="0"/>
              <a:t>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 </a:t>
            </a:r>
            <a:r>
              <a:rPr lang="en-US" sz="1800" b="1" dirty="0"/>
              <a:t>year BA English &amp; History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Binu</a:t>
            </a:r>
            <a:r>
              <a:rPr lang="en-US" sz="1800" b="1" dirty="0"/>
              <a:t> </a:t>
            </a:r>
            <a:r>
              <a:rPr lang="en-US" sz="1800" b="1" dirty="0" err="1"/>
              <a:t>Issac</a:t>
            </a:r>
            <a:r>
              <a:rPr lang="en-US" sz="1800" b="1" dirty="0"/>
              <a:t>		</a:t>
            </a:r>
            <a:r>
              <a:rPr lang="en-US" sz="1800" b="1" dirty="0" smtClean="0"/>
              <a:t>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 </a:t>
            </a:r>
            <a:r>
              <a:rPr lang="en-US" sz="1800" b="1" dirty="0"/>
              <a:t>year BA English &amp; History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Subin</a:t>
            </a:r>
            <a:r>
              <a:rPr lang="en-US" sz="1800" b="1" dirty="0"/>
              <a:t>  S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/>
              <a:t>year B </a:t>
            </a:r>
            <a:r>
              <a:rPr lang="en-US" sz="1800" b="1" dirty="0" err="1"/>
              <a:t>Sc</a:t>
            </a:r>
            <a:r>
              <a:rPr lang="en-US" sz="1800" b="1" dirty="0"/>
              <a:t> Botany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Ananthu</a:t>
            </a:r>
            <a:r>
              <a:rPr lang="en-US" sz="1800" b="1" dirty="0"/>
              <a:t> G S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/>
              <a:t>B </a:t>
            </a:r>
            <a:r>
              <a:rPr lang="en-US" sz="1800" b="1" dirty="0" err="1"/>
              <a:t>Sc</a:t>
            </a:r>
            <a:r>
              <a:rPr lang="en-US" sz="1800" b="1" dirty="0"/>
              <a:t> Statistics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Ashwin</a:t>
            </a:r>
            <a:r>
              <a:rPr lang="en-US" sz="1800" b="1" dirty="0"/>
              <a:t> Gomez		</a:t>
            </a:r>
            <a:r>
              <a:rPr lang="en-US" sz="1800" b="1" dirty="0" smtClean="0"/>
              <a:t>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 </a:t>
            </a:r>
            <a:r>
              <a:rPr lang="en-US" sz="1800" b="1" dirty="0"/>
              <a:t>B </a:t>
            </a:r>
            <a:r>
              <a:rPr lang="en-US" sz="1800" b="1" dirty="0" err="1"/>
              <a:t>Sc</a:t>
            </a:r>
            <a:r>
              <a:rPr lang="en-US" sz="1800" b="1" dirty="0"/>
              <a:t> Chemistry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Amal</a:t>
            </a:r>
            <a:r>
              <a:rPr lang="en-US" sz="1800" b="1" dirty="0"/>
              <a:t> V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/>
              <a:t>year BA Economics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Sreerag</a:t>
            </a:r>
            <a:r>
              <a:rPr lang="en-US" sz="1800" b="1" dirty="0"/>
              <a:t> S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 </a:t>
            </a:r>
            <a:r>
              <a:rPr lang="en-US" sz="1800" b="1" dirty="0"/>
              <a:t>year BA English &amp; History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/>
              <a:t>Sreejith G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 </a:t>
            </a:r>
            <a:r>
              <a:rPr lang="en-US" sz="1800" b="1" dirty="0"/>
              <a:t>year BA English &amp; History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Ranjith</a:t>
            </a:r>
            <a:r>
              <a:rPr lang="en-US" sz="1800" b="1" dirty="0"/>
              <a:t> R		</a:t>
            </a:r>
            <a:r>
              <a:rPr lang="en-US" sz="1800" b="1" dirty="0" smtClean="0"/>
              <a:t>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 </a:t>
            </a:r>
            <a:r>
              <a:rPr lang="en-US" sz="1800" b="1" dirty="0"/>
              <a:t>year BA English &amp; History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/>
              <a:t>Rahul A Nair		</a:t>
            </a:r>
            <a:r>
              <a:rPr lang="en-US" sz="1800" b="1" dirty="0" smtClean="0"/>
              <a:t>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 </a:t>
            </a:r>
            <a:r>
              <a:rPr lang="en-US" sz="1800" b="1" dirty="0"/>
              <a:t>year BA English &amp; History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Subin</a:t>
            </a:r>
            <a:r>
              <a:rPr lang="en-US" sz="1800" b="1" dirty="0"/>
              <a:t> P S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/>
              <a:t>year BA Economics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b="1" dirty="0" err="1"/>
              <a:t>Adithya</a:t>
            </a:r>
            <a:r>
              <a:rPr lang="en-US" sz="1800" b="1" dirty="0"/>
              <a:t> </a:t>
            </a:r>
            <a:r>
              <a:rPr lang="en-US" sz="1800" b="1" dirty="0" err="1"/>
              <a:t>Sagar</a:t>
            </a:r>
            <a:r>
              <a:rPr lang="en-US" sz="1800" b="1" dirty="0"/>
              <a:t> E S	</a:t>
            </a:r>
            <a:r>
              <a:rPr lang="en-US" sz="1800" b="1" dirty="0" smtClean="0"/>
              <a:t>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 </a:t>
            </a:r>
            <a:r>
              <a:rPr lang="en-US" sz="1800" b="1" dirty="0"/>
              <a:t>year B Com - Self</a:t>
            </a:r>
            <a:endParaRPr lang="en-IN" sz="1800" dirty="0"/>
          </a:p>
          <a:p>
            <a:pPr>
              <a:buFont typeface="+mj-lt"/>
              <a:buAutoNum type="arabicPeriod"/>
            </a:pP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1556792"/>
            <a:ext cx="2520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Water polo: - Following students of this college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Represented University for All India Intervarsity </a:t>
            </a:r>
            <a:r>
              <a:rPr lang="en-US" b="1" dirty="0"/>
              <a:t>water polo Championships held at </a:t>
            </a:r>
            <a:r>
              <a:rPr lang="en-US" b="1" dirty="0" err="1"/>
              <a:t>Panjab</a:t>
            </a:r>
            <a:r>
              <a:rPr lang="en-US" b="1" dirty="0"/>
              <a:t> University Chandigarh 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Aswin</a:t>
            </a:r>
            <a:r>
              <a:rPr lang="en-US" b="1" dirty="0"/>
              <a:t> </a:t>
            </a:r>
            <a:r>
              <a:rPr lang="en-US" b="1" dirty="0" smtClean="0"/>
              <a:t>Gomez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 smtClean="0"/>
              <a:t>Sreerag</a:t>
            </a:r>
            <a:r>
              <a:rPr lang="en-US" b="1" dirty="0" smtClean="0"/>
              <a:t> </a:t>
            </a:r>
            <a:r>
              <a:rPr lang="en-US" b="1" dirty="0"/>
              <a:t>S	</a:t>
            </a:r>
            <a:endParaRPr lang="en-US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Sreejith 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Rahul </a:t>
            </a:r>
            <a:r>
              <a:rPr lang="en-US" b="1" dirty="0"/>
              <a:t>A </a:t>
            </a:r>
            <a:r>
              <a:rPr lang="en-US" b="1" dirty="0" smtClean="0"/>
              <a:t>Nair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 smtClean="0"/>
              <a:t>Abhijith</a:t>
            </a:r>
            <a:r>
              <a:rPr lang="en-US" b="1" dirty="0" smtClean="0"/>
              <a:t> </a:t>
            </a:r>
            <a:r>
              <a:rPr lang="en-US" b="1" dirty="0"/>
              <a:t>B S	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943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St.Thomas College Awarded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College Among the Affiliated Colleges in Sports During the Year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Overall Performance </a:t>
            </a:r>
            <a:endParaRPr lang="en-IN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45" y="1600200"/>
            <a:ext cx="6399309" cy="4525963"/>
          </a:xfrm>
        </p:spPr>
      </p:pic>
    </p:spTree>
    <p:extLst>
      <p:ext uri="{BB962C8B-B14F-4D97-AF65-F5344CB8AC3E}">
        <p14:creationId xmlns:p14="http://schemas.microsoft.com/office/powerpoint/2010/main" val="3887978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Athletics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r>
              <a:rPr lang="en-US" sz="2400" b="1" u="sng" dirty="0">
                <a:solidFill>
                  <a:srgbClr val="C00000"/>
                </a:solidFill>
              </a:rPr>
              <a:t>Held at Calicut Medical College stadium on 2,3,4 Dec 2015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544616"/>
          </a:xfrm>
        </p:spPr>
        <p:txBody>
          <a:bodyPr>
            <a:normAutofit/>
          </a:bodyPr>
          <a:lstStyle/>
          <a:p>
            <a:pPr lvl="0"/>
            <a:r>
              <a:rPr lang="en-US" sz="1600" b="1" dirty="0" err="1"/>
              <a:t>Karthik</a:t>
            </a:r>
            <a:r>
              <a:rPr lang="en-US" sz="1600" b="1" dirty="0"/>
              <a:t> K		III BA English &amp; History(N+1) 	</a:t>
            </a:r>
            <a:r>
              <a:rPr lang="en-US" sz="1600" b="1" dirty="0" smtClean="0"/>
              <a:t>	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</a:t>
            </a:r>
            <a:r>
              <a:rPr lang="en-US" sz="1600" b="1" dirty="0"/>
              <a:t>	400 </a:t>
            </a:r>
            <a:r>
              <a:rPr lang="en-US" sz="1600" b="1" dirty="0" err="1"/>
              <a:t>Mts</a:t>
            </a:r>
            <a:r>
              <a:rPr lang="en-US" sz="1600" b="1" dirty="0"/>
              <a:t> Hurdles</a:t>
            </a:r>
            <a:endParaRPr lang="en-IN" sz="1600" dirty="0"/>
          </a:p>
          <a:p>
            <a:pPr lvl="0"/>
            <a:r>
              <a:rPr lang="en-US" sz="1600" b="1" dirty="0" err="1"/>
              <a:t>Abdussamed</a:t>
            </a:r>
            <a:r>
              <a:rPr lang="en-US" sz="1600" b="1" dirty="0"/>
              <a:t> A </a:t>
            </a:r>
            <a:r>
              <a:rPr lang="en-US" sz="1600" b="1" dirty="0" smtClean="0"/>
              <a:t>M	</a:t>
            </a:r>
            <a:r>
              <a:rPr lang="en-US" sz="1600" b="1" dirty="0"/>
              <a:t>	II B Com				2</a:t>
            </a:r>
            <a:r>
              <a:rPr lang="en-US" sz="1600" b="1" baseline="30000" dirty="0"/>
              <a:t>nd</a:t>
            </a:r>
            <a:r>
              <a:rPr lang="en-US" sz="1600" b="1" dirty="0"/>
              <a:t> 	100 </a:t>
            </a:r>
            <a:r>
              <a:rPr lang="en-US" sz="1600" b="1" dirty="0" err="1"/>
              <a:t>Mts</a:t>
            </a:r>
            <a:endParaRPr lang="en-IN" sz="1600" dirty="0"/>
          </a:p>
          <a:p>
            <a:pPr lvl="0"/>
            <a:r>
              <a:rPr lang="en-US" sz="1600" b="1" dirty="0" err="1"/>
              <a:t>Ajith</a:t>
            </a:r>
            <a:r>
              <a:rPr lang="en-US" sz="1600" b="1" dirty="0"/>
              <a:t> K R		II M </a:t>
            </a:r>
            <a:r>
              <a:rPr lang="en-US" sz="1600" b="1" dirty="0" err="1"/>
              <a:t>Sc</a:t>
            </a:r>
            <a:r>
              <a:rPr lang="en-US" sz="1600" b="1" dirty="0"/>
              <a:t> Physics			3</a:t>
            </a:r>
            <a:r>
              <a:rPr lang="en-US" sz="1600" b="1" baseline="30000" dirty="0"/>
              <a:t>rd</a:t>
            </a:r>
            <a:r>
              <a:rPr lang="en-US" sz="1600" b="1" dirty="0"/>
              <a:t> 	100 </a:t>
            </a:r>
            <a:r>
              <a:rPr lang="en-US" sz="1600" b="1" dirty="0" err="1"/>
              <a:t>Mts</a:t>
            </a:r>
            <a:r>
              <a:rPr lang="en-US" sz="1600" b="1" dirty="0"/>
              <a:t>  	</a:t>
            </a:r>
            <a:endParaRPr lang="en-IN" sz="1600" dirty="0"/>
          </a:p>
          <a:p>
            <a:pPr lvl="0"/>
            <a:r>
              <a:rPr lang="en-US" sz="1600" b="1" dirty="0" err="1"/>
              <a:t>Bibin</a:t>
            </a:r>
            <a:r>
              <a:rPr lang="en-US" sz="1600" b="1" dirty="0"/>
              <a:t> P S		III BA English &amp; History		3</a:t>
            </a:r>
            <a:r>
              <a:rPr lang="en-US" sz="1600" b="1" baseline="30000" dirty="0"/>
              <a:t>rd</a:t>
            </a:r>
            <a:r>
              <a:rPr lang="en-US" sz="1600" b="1" dirty="0"/>
              <a:t> 	10000 </a:t>
            </a:r>
            <a:r>
              <a:rPr lang="en-US" sz="1600" b="1" dirty="0" err="1"/>
              <a:t>Mts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r>
              <a:rPr lang="en-US" sz="1600" b="1" dirty="0" err="1"/>
              <a:t>Sneha</a:t>
            </a:r>
            <a:r>
              <a:rPr lang="en-US" sz="1600" b="1" dirty="0"/>
              <a:t> Raj </a:t>
            </a:r>
            <a:r>
              <a:rPr lang="en-US" sz="1600" b="1" dirty="0" err="1"/>
              <a:t>Alappat</a:t>
            </a:r>
            <a:r>
              <a:rPr lang="en-US" sz="1600" b="1" dirty="0"/>
              <a:t>	</a:t>
            </a:r>
            <a:r>
              <a:rPr lang="en-US" sz="1600" b="1" dirty="0" smtClean="0"/>
              <a:t>II M.A Economics 			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	Long Jump </a:t>
            </a:r>
          </a:p>
          <a:p>
            <a:pPr marL="0" lvl="0" indent="0">
              <a:buNone/>
            </a:pPr>
            <a:endParaRPr lang="en-IN" sz="1600" dirty="0"/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00B050"/>
                </a:solidFill>
              </a:rPr>
              <a:t>4 x 100 Relay 	</a:t>
            </a:r>
            <a:r>
              <a:rPr lang="en-US" sz="1600" b="1" dirty="0"/>
              <a:t>	</a:t>
            </a:r>
            <a:r>
              <a:rPr lang="en-US" sz="1600" b="1" dirty="0" smtClean="0"/>
              <a:t>3</a:t>
            </a:r>
            <a:r>
              <a:rPr lang="en-US" sz="1600" b="1" baseline="30000" dirty="0" smtClean="0"/>
              <a:t>rd</a:t>
            </a:r>
            <a:r>
              <a:rPr lang="en-US" sz="1600" b="1" dirty="0" smtClean="0"/>
              <a:t>    </a:t>
            </a:r>
            <a:r>
              <a:rPr lang="en-US" sz="1600" b="1" dirty="0"/>
              <a:t>(</a:t>
            </a:r>
            <a:r>
              <a:rPr lang="en-US" sz="1600" b="1" dirty="0" err="1"/>
              <a:t>Abdussamed</a:t>
            </a:r>
            <a:r>
              <a:rPr lang="en-US" sz="1600" b="1" dirty="0"/>
              <a:t>, </a:t>
            </a:r>
            <a:r>
              <a:rPr lang="en-US" sz="1600" b="1" dirty="0" err="1"/>
              <a:t>Karthik</a:t>
            </a:r>
            <a:r>
              <a:rPr lang="en-US" sz="1600" b="1" dirty="0"/>
              <a:t> K, </a:t>
            </a:r>
            <a:r>
              <a:rPr lang="en-US" sz="1600" b="1" dirty="0" err="1"/>
              <a:t>Sooryanarayan</a:t>
            </a:r>
            <a:r>
              <a:rPr lang="en-US" sz="1600" b="1" dirty="0"/>
              <a:t> V S, </a:t>
            </a:r>
            <a:r>
              <a:rPr lang="en-US" sz="1600" b="1" dirty="0" err="1"/>
              <a:t>Akash</a:t>
            </a:r>
            <a:r>
              <a:rPr lang="en-US" sz="1600" b="1" dirty="0"/>
              <a:t> P P)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/>
              <a:t> </a:t>
            </a:r>
            <a:endParaRPr lang="en-IN" sz="1600" dirty="0"/>
          </a:p>
          <a:p>
            <a:r>
              <a:rPr lang="en-US" sz="1600" b="1" dirty="0"/>
              <a:t>Represented University -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India Intervarsity Championships in Athletics </a:t>
            </a:r>
            <a:r>
              <a:rPr lang="en-US" sz="1600" b="1" dirty="0"/>
              <a:t>held at Punjabi University Chandigarh 	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 err="1"/>
              <a:t>Karthik</a:t>
            </a:r>
            <a:r>
              <a:rPr lang="en-US" sz="1600" b="1" dirty="0"/>
              <a:t> K		III BA English &amp; History (N+1)	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 err="1"/>
              <a:t>Abdussamed</a:t>
            </a:r>
            <a:r>
              <a:rPr lang="en-US" sz="1600" b="1" dirty="0"/>
              <a:t> A M	</a:t>
            </a:r>
            <a:r>
              <a:rPr lang="en-US" sz="1600" b="1" dirty="0" smtClean="0"/>
              <a:t>	II </a:t>
            </a:r>
            <a:r>
              <a:rPr lang="en-US" sz="1600" b="1" dirty="0"/>
              <a:t>B Com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 err="1"/>
              <a:t>Ajith</a:t>
            </a:r>
            <a:r>
              <a:rPr lang="en-US" sz="1600" b="1" dirty="0"/>
              <a:t> K R		II M </a:t>
            </a:r>
            <a:r>
              <a:rPr lang="en-US" sz="1600" b="1" dirty="0" err="1"/>
              <a:t>Sc</a:t>
            </a:r>
            <a:r>
              <a:rPr lang="en-US" sz="1600" b="1" dirty="0"/>
              <a:t> Physics</a:t>
            </a:r>
            <a:endParaRPr lang="en-IN" sz="16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8748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 lifting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sz="2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Vimala</a:t>
            </a: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 Indoor Stadium Thrissur on 14</a:t>
            </a:r>
            <a:r>
              <a:rPr lang="en-US" sz="20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</a:t>
            </a:r>
            <a:r>
              <a:rPr lang="en-US" sz="20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 2015</a:t>
            </a:r>
            <a:r>
              <a:rPr lang="en-IN" sz="2000" dirty="0">
                <a:solidFill>
                  <a:srgbClr val="C00000"/>
                </a:solidFill>
              </a:rPr>
              <a:t/>
            </a:r>
            <a:br>
              <a:rPr lang="en-IN" sz="2000" dirty="0">
                <a:solidFill>
                  <a:srgbClr val="C00000"/>
                </a:solidFill>
              </a:rPr>
            </a:b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5"/>
            <a:ext cx="9036496" cy="1152127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sz="1600" b="1" dirty="0"/>
              <a:t>ADHISH V THANKACHAN		III B </a:t>
            </a:r>
            <a:r>
              <a:rPr lang="en-US" sz="1600" b="1" dirty="0" err="1"/>
              <a:t>Sc</a:t>
            </a:r>
            <a:r>
              <a:rPr lang="en-US" sz="1600" b="1" dirty="0"/>
              <a:t> Zoology	105		2</a:t>
            </a:r>
            <a:r>
              <a:rPr lang="en-US" sz="1600" b="1" baseline="30000" dirty="0"/>
              <a:t>nd</a:t>
            </a:r>
            <a:r>
              <a:rPr lang="en-US" sz="1600" b="1" dirty="0"/>
              <a:t> 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VISNHU E A			</a:t>
            </a:r>
            <a:r>
              <a:rPr lang="en-US" sz="1600" b="1" dirty="0" smtClean="0"/>
              <a:t>III </a:t>
            </a:r>
            <a:r>
              <a:rPr lang="en-US" sz="1600" b="1" dirty="0"/>
              <a:t>BBA		105Kg 		3</a:t>
            </a:r>
            <a:r>
              <a:rPr lang="en-US" sz="1600" b="1" baseline="30000" dirty="0"/>
              <a:t>rd</a:t>
            </a:r>
            <a:r>
              <a:rPr lang="en-US" sz="1600" b="1" dirty="0"/>
              <a:t> 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RAHUL P G			</a:t>
            </a:r>
            <a:r>
              <a:rPr lang="en-US" sz="1600" b="1" dirty="0" smtClean="0"/>
              <a:t>II </a:t>
            </a:r>
            <a:r>
              <a:rPr lang="en-US" sz="1600" b="1" dirty="0"/>
              <a:t>B </a:t>
            </a:r>
            <a:r>
              <a:rPr lang="en-US" sz="1600" b="1" dirty="0" err="1"/>
              <a:t>Sc</a:t>
            </a:r>
            <a:r>
              <a:rPr lang="en-US" sz="1600" b="1" dirty="0"/>
              <a:t> </a:t>
            </a:r>
            <a:r>
              <a:rPr lang="en-US" sz="1600" b="1" dirty="0" err="1"/>
              <a:t>Maths</a:t>
            </a:r>
            <a:r>
              <a:rPr lang="en-US" sz="1600" b="1" dirty="0"/>
              <a:t>	</a:t>
            </a:r>
            <a:r>
              <a:rPr lang="en-US" sz="1600" b="1" dirty="0" smtClean="0"/>
              <a:t>69Kg</a:t>
            </a:r>
            <a:r>
              <a:rPr lang="en-US" sz="1600" b="1" dirty="0"/>
              <a:t>		3</a:t>
            </a:r>
            <a:r>
              <a:rPr lang="en-US" sz="1600" b="1" baseline="30000" dirty="0"/>
              <a:t>rd</a:t>
            </a:r>
            <a:r>
              <a:rPr lang="en-US" sz="1600" b="1" dirty="0"/>
              <a:t> </a:t>
            </a:r>
            <a:endParaRPr lang="en-IN" sz="1600" dirty="0"/>
          </a:p>
          <a:p>
            <a:endParaRPr lang="en-IN" sz="1600" dirty="0"/>
          </a:p>
          <a:p>
            <a:endParaRPr lang="en-IN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2348880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lifting 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ZGC Calicut on 01</a:t>
            </a:r>
            <a:r>
              <a:rPr lang="en-US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02</a:t>
            </a:r>
            <a:r>
              <a:rPr lang="en-US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 2015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3140968"/>
            <a:ext cx="8928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Ajith</a:t>
            </a:r>
            <a:r>
              <a:rPr lang="en-US" b="1" dirty="0"/>
              <a:t> V J		1</a:t>
            </a:r>
            <a:r>
              <a:rPr lang="en-US" b="1" baseline="30000" dirty="0"/>
              <a:t>st</a:t>
            </a:r>
            <a:r>
              <a:rPr lang="en-US" b="1" dirty="0"/>
              <a:t>	93Kg,  	total Wt.	715Kg		I MVC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Kishore P Xavier	2</a:t>
            </a:r>
            <a:r>
              <a:rPr lang="en-US" b="1" baseline="30000" dirty="0"/>
              <a:t>nd</a:t>
            </a:r>
            <a:r>
              <a:rPr lang="en-US" b="1" dirty="0"/>
              <a:t> 	105 Kg	total	</a:t>
            </a:r>
            <a:r>
              <a:rPr lang="en-US" b="1" dirty="0" smtClean="0"/>
              <a:t>627.50 </a:t>
            </a:r>
            <a:r>
              <a:rPr lang="en-US" b="1" dirty="0"/>
              <a:t>Kg	I BA Economics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Rohan</a:t>
            </a:r>
            <a:r>
              <a:rPr lang="en-US" b="1" dirty="0"/>
              <a:t> Jose	</a:t>
            </a:r>
            <a:r>
              <a:rPr lang="en-US" b="1" dirty="0" smtClean="0"/>
              <a:t>	3</a:t>
            </a:r>
            <a:r>
              <a:rPr lang="en-US" b="1" baseline="30000" dirty="0" smtClean="0"/>
              <a:t>rd</a:t>
            </a:r>
            <a:r>
              <a:rPr lang="en-US" b="1" dirty="0"/>
              <a:t>	66 Kg	</a:t>
            </a:r>
            <a:r>
              <a:rPr lang="en-US" b="1" dirty="0" smtClean="0"/>
              <a:t>total</a:t>
            </a:r>
            <a:r>
              <a:rPr lang="en-US" b="1" dirty="0"/>
              <a:t>	</a:t>
            </a:r>
            <a:r>
              <a:rPr lang="en-US" b="1" dirty="0" smtClean="0"/>
              <a:t>477.50</a:t>
            </a:r>
            <a:r>
              <a:rPr lang="en-US" b="1" dirty="0"/>
              <a:t>	</a:t>
            </a:r>
            <a:r>
              <a:rPr lang="en-US" b="1" dirty="0" smtClean="0"/>
              <a:t>	Final </a:t>
            </a:r>
            <a:r>
              <a:rPr lang="en-US" b="1" dirty="0"/>
              <a:t>B Com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Vishnu E A	</a:t>
            </a:r>
            <a:r>
              <a:rPr lang="en-US" b="1" dirty="0" smtClean="0"/>
              <a:t>	3</a:t>
            </a:r>
            <a:r>
              <a:rPr lang="en-US" b="1" baseline="30000" dirty="0" smtClean="0"/>
              <a:t>rd</a:t>
            </a:r>
            <a:r>
              <a:rPr lang="en-US" b="1" dirty="0"/>
              <a:t>	105 Kg	total			</a:t>
            </a:r>
            <a:r>
              <a:rPr lang="en-US" b="1" dirty="0" smtClean="0"/>
              <a:t>II </a:t>
            </a:r>
            <a:r>
              <a:rPr lang="en-US" b="1" dirty="0"/>
              <a:t>BBA</a:t>
            </a:r>
            <a:endParaRPr lang="en-IN" dirty="0"/>
          </a:p>
          <a:p>
            <a:r>
              <a:rPr lang="en-US" b="1" dirty="0"/>
              <a:t> </a:t>
            </a:r>
            <a:endParaRPr lang="en-IN" dirty="0"/>
          </a:p>
          <a:p>
            <a:r>
              <a:rPr lang="en-US" b="1" dirty="0"/>
              <a:t>Following students for this college participated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Team for All India Intervarsity Power Lifting</a:t>
            </a:r>
            <a:r>
              <a:rPr lang="en-US" b="1" dirty="0"/>
              <a:t> Championships held Guntur Andhra Pradesh, January 2016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Ajith</a:t>
            </a:r>
            <a:r>
              <a:rPr lang="en-US" b="1" dirty="0"/>
              <a:t> V J	</a:t>
            </a:r>
            <a:endParaRPr lang="en-IN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Kishore P Xavier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4770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Physique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Krishna College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Guruvayur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29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 2015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3"/>
            <a:ext cx="9036496" cy="1584176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b="1" dirty="0"/>
              <a:t>Prince M D		60Kg		1</a:t>
            </a:r>
            <a:r>
              <a:rPr lang="en-US" sz="1600" b="1" baseline="30000" dirty="0"/>
              <a:t>st</a:t>
            </a:r>
            <a:r>
              <a:rPr lang="en-US" sz="1600" b="1" dirty="0"/>
              <a:t> 			II MA Economics</a:t>
            </a:r>
            <a:endParaRPr lang="en-IN" sz="1600" dirty="0"/>
          </a:p>
          <a:p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Following </a:t>
            </a:r>
            <a:r>
              <a:rPr lang="en-US" sz="1600" b="1" dirty="0"/>
              <a:t>student of this college represented for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Team participated for All India Intervarsity Best Physique Championships </a:t>
            </a:r>
            <a:r>
              <a:rPr lang="en-US" sz="1600" b="1" dirty="0"/>
              <a:t>held Guntur Andhra Pradesh, January 2016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Prince M D</a:t>
            </a:r>
            <a:endParaRPr lang="en-IN" sz="1600" dirty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36747" y="2674640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Kalaripayattu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Abhijth</a:t>
            </a:r>
            <a:r>
              <a:rPr lang="en-US" b="1" dirty="0"/>
              <a:t> V G	BSc Physics	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</a:t>
            </a:r>
            <a:r>
              <a:rPr lang="en-US" b="1" dirty="0"/>
              <a:t>( </a:t>
            </a:r>
            <a:r>
              <a:rPr lang="en-US" b="1" dirty="0" err="1"/>
              <a:t>Edathu</a:t>
            </a:r>
            <a:r>
              <a:rPr lang="en-US" b="1" dirty="0"/>
              <a:t> </a:t>
            </a:r>
            <a:r>
              <a:rPr lang="en-US" b="1" dirty="0" err="1"/>
              <a:t>chavitti</a:t>
            </a:r>
            <a:r>
              <a:rPr lang="en-US" b="1" dirty="0"/>
              <a:t>/ </a:t>
            </a:r>
            <a:r>
              <a:rPr lang="en-US" b="1" dirty="0" err="1"/>
              <a:t>valamthiri</a:t>
            </a:r>
            <a:r>
              <a:rPr lang="en-US" b="1" dirty="0"/>
              <a:t> </a:t>
            </a:r>
            <a:r>
              <a:rPr lang="en-US" b="1" dirty="0" err="1"/>
              <a:t>malarnnuchadal</a:t>
            </a:r>
            <a:r>
              <a:rPr lang="en-US" b="1" dirty="0"/>
              <a:t>)</a:t>
            </a:r>
            <a:endParaRPr lang="en-IN" dirty="0"/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-2" y="3501008"/>
            <a:ext cx="8993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Women Team University Runner up 2015-16</a:t>
            </a:r>
            <a:endParaRPr lang="en-IN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Vimala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College, Thrissur on 06th Feb 2016</a:t>
            </a:r>
            <a:endParaRPr lang="en-IN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36747" y="4424338"/>
            <a:ext cx="50113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ALEENA ANNA GEORGE	</a:t>
            </a:r>
            <a:r>
              <a:rPr lang="en-US" b="1" dirty="0" smtClean="0"/>
              <a:t>Final </a:t>
            </a:r>
            <a:r>
              <a:rPr lang="en-US" b="1" dirty="0"/>
              <a:t>B Com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ANJU C S		</a:t>
            </a:r>
            <a:r>
              <a:rPr lang="en-US" b="1" dirty="0" smtClean="0"/>
              <a:t>Final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Botany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ASWATHY K D		</a:t>
            </a:r>
            <a:r>
              <a:rPr lang="en-US" b="1" dirty="0" smtClean="0"/>
              <a:t>Final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Botany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SUSMIYA SURESH	</a:t>
            </a:r>
            <a:r>
              <a:rPr lang="en-US" b="1" dirty="0" smtClean="0"/>
              <a:t>Final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Botany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CHINJU MARIA RAJU	</a:t>
            </a:r>
            <a:r>
              <a:rPr lang="en-US" b="1" dirty="0" smtClean="0"/>
              <a:t>Second </a:t>
            </a:r>
            <a:r>
              <a:rPr lang="en-US" b="1" dirty="0"/>
              <a:t>B </a:t>
            </a:r>
            <a:r>
              <a:rPr lang="en-US" b="1" dirty="0" err="1"/>
              <a:t>Sc</a:t>
            </a:r>
            <a:r>
              <a:rPr lang="en-US" b="1" dirty="0"/>
              <a:t> Statistics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AKHILA BENNICHAN	</a:t>
            </a:r>
            <a:r>
              <a:rPr lang="en-US" b="1" dirty="0" smtClean="0"/>
              <a:t>Second </a:t>
            </a:r>
            <a:r>
              <a:rPr lang="en-US" b="1" dirty="0"/>
              <a:t>B Com </a:t>
            </a:r>
            <a:endParaRPr lang="en-IN" dirty="0"/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424338"/>
            <a:ext cx="3779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Following student from this college represented Calicut University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Women Team participated for All India Intervarsity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Championships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Chaudhary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Ranbir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>Singh University, </a:t>
            </a:r>
            <a:r>
              <a:rPr lang="en-US" b="1" dirty="0" err="1"/>
              <a:t>Jind</a:t>
            </a:r>
            <a:r>
              <a:rPr lang="en-US" b="1" dirty="0"/>
              <a:t>, Haryana from 21</a:t>
            </a:r>
            <a:r>
              <a:rPr lang="en-US" b="1" baseline="30000" dirty="0"/>
              <a:t>st</a:t>
            </a:r>
            <a:r>
              <a:rPr lang="en-US" b="1" dirty="0"/>
              <a:t> to 24</a:t>
            </a:r>
            <a:r>
              <a:rPr lang="en-US" b="1" baseline="30000" dirty="0"/>
              <a:t>th</a:t>
            </a:r>
            <a:r>
              <a:rPr lang="en-US" b="1" dirty="0"/>
              <a:t> March 2016</a:t>
            </a:r>
            <a:endParaRPr lang="en-IN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ALEENA ANNA GEORGE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030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St.Thomas College Awarded the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College Among the Affiliated Colleges in Sports During the Year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 in Men Section 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Overall Performance </a:t>
            </a:r>
            <a:endParaRPr lang="en-IN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45" y="1600200"/>
            <a:ext cx="6399309" cy="4525963"/>
          </a:xfrm>
        </p:spPr>
      </p:pic>
    </p:spTree>
    <p:extLst>
      <p:ext uri="{BB962C8B-B14F-4D97-AF65-F5344CB8AC3E}">
        <p14:creationId xmlns:p14="http://schemas.microsoft.com/office/powerpoint/2010/main" val="282768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Championships 2015-2016</a:t>
            </a:r>
            <a:r>
              <a:rPr lang="en-I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endParaRPr lang="en-IN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Swimming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Polo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Cycling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Boxing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Hockey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Fencing 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(M)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 (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Women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Archery - Compound 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95936" y="1628800"/>
            <a:ext cx="2088232" cy="3620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  <a:endParaRPr lang="en-IN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Cricket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(W)</a:t>
            </a:r>
            <a:endParaRPr lang="en-I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lvl="0" indent="-457200">
              <a:buFont typeface="+mj-lt"/>
              <a:buAutoNum type="arabicPeriod"/>
            </a:pPr>
            <a:endParaRPr lang="en-IN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642751"/>
            <a:ext cx="2304256" cy="3620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 </a:t>
            </a:r>
            <a:endParaRPr lang="en-IN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Archery- Indian Round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98753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National level winners</a:t>
            </a:r>
            <a:r>
              <a:rPr lang="en-IN" dirty="0">
                <a:solidFill>
                  <a:srgbClr val="C00000"/>
                </a:solidFill>
              </a:rPr>
              <a:t/>
            </a:r>
            <a:br>
              <a:rPr lang="en-IN" dirty="0">
                <a:solidFill>
                  <a:srgbClr val="C00000"/>
                </a:solidFill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/>
              <a:t>Following students from this college Represented University in South Zone Intervarsity Championships in Football, held at Amrita University Coimbatore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secured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  <a:r>
              <a:rPr lang="en-US" b="1" dirty="0"/>
              <a:t>and the same team secured </a:t>
            </a:r>
            <a:r>
              <a:rPr lang="en-US" b="1" dirty="0" smtClean="0">
                <a:solidFill>
                  <a:srgbClr val="C00000"/>
                </a:solidFill>
              </a:rPr>
              <a:t>Third In All India Intervarsity Was Held At Noida</a:t>
            </a:r>
            <a:r>
              <a:rPr lang="en-US" b="1" dirty="0" smtClean="0"/>
              <a:t>, </a:t>
            </a:r>
            <a:r>
              <a:rPr lang="en-US" b="1" dirty="0"/>
              <a:t>Uttar Pradesh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Ashik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 S		II BA English &amp; History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 A		I BA Economics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Anoop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V.C		III BA Economics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767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Water polo- All India Intervarsity - 4</a:t>
            </a:r>
            <a:r>
              <a:rPr lang="en-US" b="1" u="sng" baseline="30000" dirty="0">
                <a:solidFill>
                  <a:srgbClr val="C00000"/>
                </a:solidFill>
              </a:rPr>
              <a:t>th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endParaRPr lang="en-IN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/>
              <a:t>Following students from this college Represented Calicut University in All India Intervarsity Water Polo Championships held at </a:t>
            </a:r>
            <a:r>
              <a:rPr lang="en-US" b="1" dirty="0" err="1"/>
              <a:t>Panjab</a:t>
            </a:r>
            <a:r>
              <a:rPr lang="en-US" b="1" dirty="0"/>
              <a:t> University, Chandigarh, secured fourth 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Aswin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Gomez	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Chemistry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Sreerag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		I BA English &amp; History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Sreejith G		I BA  English &amp; History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Rahul A Nair		II BA English &amp; History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Abhijith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S		I BA Economics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011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Swimming Calicut University Champions </a:t>
            </a:r>
            <a:r>
              <a:rPr lang="en-US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sz="2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Vimala</a:t>
            </a: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 Swimming Pool from Sept 30 – 1</a:t>
            </a:r>
            <a:r>
              <a:rPr lang="en-US" sz="20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Oct 2015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Sreerag</a:t>
            </a:r>
            <a:r>
              <a:rPr lang="en-US" b="1" dirty="0"/>
              <a:t> S  		</a:t>
            </a:r>
            <a:r>
              <a:rPr lang="en-US" b="1" dirty="0" smtClean="0"/>
              <a:t>I </a:t>
            </a:r>
            <a:r>
              <a:rPr lang="en-US" b="1" dirty="0"/>
              <a:t>BA English &amp; History </a:t>
            </a:r>
            <a:r>
              <a:rPr lang="en-US" b="1" dirty="0" smtClean="0"/>
              <a:t>	</a:t>
            </a:r>
            <a:r>
              <a:rPr lang="en-US" b="1" dirty="0"/>
              <a:t>	400 Free Style  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100 </a:t>
            </a:r>
            <a:r>
              <a:rPr lang="en-US" b="1" dirty="0"/>
              <a:t>Free style		</a:t>
            </a: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200 </a:t>
            </a:r>
            <a:r>
              <a:rPr lang="en-US" b="1" dirty="0"/>
              <a:t>Free style		</a:t>
            </a: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Abhijith</a:t>
            </a:r>
            <a:r>
              <a:rPr lang="en-US" b="1" dirty="0"/>
              <a:t> B S		</a:t>
            </a:r>
            <a:r>
              <a:rPr lang="en-US" b="1" dirty="0" smtClean="0"/>
              <a:t> </a:t>
            </a:r>
            <a:r>
              <a:rPr lang="en-US" b="1" dirty="0"/>
              <a:t>I BA Economics 		200 Individual Medley </a:t>
            </a:r>
            <a:r>
              <a:rPr lang="en-US" b="1" dirty="0" smtClean="0"/>
              <a:t>	</a:t>
            </a:r>
            <a:r>
              <a:rPr lang="en-US" b="1" dirty="0"/>
              <a:t>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1500 </a:t>
            </a:r>
            <a:r>
              <a:rPr lang="en-US" b="1" dirty="0"/>
              <a:t>Free style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400 </a:t>
            </a:r>
            <a:r>
              <a:rPr lang="en-US" b="1" dirty="0"/>
              <a:t>Individual Medley 	</a:t>
            </a:r>
            <a:r>
              <a:rPr lang="en-US" b="1" dirty="0" smtClean="0"/>
              <a:t>	3</a:t>
            </a:r>
            <a:r>
              <a:rPr lang="en-US" b="1" baseline="30000" dirty="0" smtClean="0"/>
              <a:t>rd</a:t>
            </a:r>
            <a:r>
              <a:rPr lang="en-US" b="1" dirty="0" smtClean="0"/>
              <a:t> 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400 </a:t>
            </a:r>
            <a:r>
              <a:rPr lang="en-US" b="1" dirty="0"/>
              <a:t>free style	</a:t>
            </a:r>
            <a:r>
              <a:rPr lang="en-US" b="1" dirty="0" smtClean="0"/>
              <a:t>	3</a:t>
            </a:r>
            <a:r>
              <a:rPr lang="en-US" b="1" baseline="30000" dirty="0" smtClean="0"/>
              <a:t>rd</a:t>
            </a:r>
            <a:r>
              <a:rPr lang="en-US" b="1" dirty="0" smtClean="0"/>
              <a:t> 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err="1"/>
              <a:t>Binu</a:t>
            </a:r>
            <a:r>
              <a:rPr lang="en-US" b="1" dirty="0"/>
              <a:t> </a:t>
            </a:r>
            <a:r>
              <a:rPr lang="en-US" b="1" dirty="0" err="1"/>
              <a:t>Issac</a:t>
            </a:r>
            <a:r>
              <a:rPr lang="en-US" b="1" dirty="0"/>
              <a:t>		</a:t>
            </a:r>
            <a:r>
              <a:rPr lang="en-US" b="1" dirty="0" smtClean="0"/>
              <a:t>III </a:t>
            </a:r>
            <a:r>
              <a:rPr lang="en-US" b="1" dirty="0"/>
              <a:t>BA English &amp; History	</a:t>
            </a:r>
            <a:r>
              <a:rPr lang="en-US" b="1" dirty="0" smtClean="0"/>
              <a:t>	100 </a:t>
            </a:r>
            <a:r>
              <a:rPr lang="en-US" b="1" dirty="0"/>
              <a:t>Back stroke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200 </a:t>
            </a:r>
            <a:r>
              <a:rPr lang="en-US" b="1" dirty="0"/>
              <a:t>Back stroke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200 </a:t>
            </a:r>
            <a:r>
              <a:rPr lang="en-US" b="1" dirty="0"/>
              <a:t>Free style		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50 </a:t>
            </a:r>
            <a:r>
              <a:rPr lang="en-US" b="1" dirty="0"/>
              <a:t>Back stroke		2</a:t>
            </a:r>
            <a:r>
              <a:rPr lang="en-US" b="1" baseline="30000" dirty="0"/>
              <a:t>nd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Sreejith G		</a:t>
            </a:r>
            <a:r>
              <a:rPr lang="en-US" b="1" dirty="0" smtClean="0"/>
              <a:t>I </a:t>
            </a:r>
            <a:r>
              <a:rPr lang="en-US" b="1" dirty="0"/>
              <a:t>BA English &amp; History 	</a:t>
            </a:r>
            <a:r>
              <a:rPr lang="en-US" b="1" dirty="0" smtClean="0"/>
              <a:t>	50    </a:t>
            </a:r>
            <a:r>
              <a:rPr lang="en-US" b="1" dirty="0"/>
              <a:t>Free style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50    </a:t>
            </a:r>
            <a:r>
              <a:rPr lang="en-US" b="1" dirty="0"/>
              <a:t>Butterfly 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50    </a:t>
            </a:r>
            <a:r>
              <a:rPr lang="en-US" b="1" dirty="0"/>
              <a:t>Back stroke		1</a:t>
            </a:r>
            <a:r>
              <a:rPr lang="en-US" b="1" baseline="30000" dirty="0"/>
              <a:t>st</a:t>
            </a:r>
            <a:r>
              <a:rPr lang="en-US" b="1" dirty="0"/>
              <a:t> 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100 </a:t>
            </a:r>
            <a:r>
              <a:rPr lang="en-US" b="1" dirty="0"/>
              <a:t>Butter Fly 		3</a:t>
            </a:r>
            <a:r>
              <a:rPr lang="en-US" b="1" baseline="30000" dirty="0"/>
              <a:t>rd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100 </a:t>
            </a:r>
            <a:r>
              <a:rPr lang="en-US" b="1" dirty="0"/>
              <a:t>Back stroke		3</a:t>
            </a:r>
            <a:r>
              <a:rPr lang="en-US" b="1" baseline="30000" dirty="0"/>
              <a:t>rd</a:t>
            </a:r>
            <a:endParaRPr lang="en-IN" dirty="0"/>
          </a:p>
          <a:p>
            <a:endParaRPr lang="en-IN" dirty="0"/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err="1"/>
              <a:t>Ashwin</a:t>
            </a:r>
            <a:r>
              <a:rPr lang="en-US" b="1" dirty="0"/>
              <a:t> Gomez		III B </a:t>
            </a:r>
            <a:r>
              <a:rPr lang="en-US" b="1" dirty="0" err="1"/>
              <a:t>Sc</a:t>
            </a:r>
            <a:r>
              <a:rPr lang="en-US" b="1" dirty="0"/>
              <a:t> Chemistry 		200 Brest Stroke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		100 </a:t>
            </a:r>
            <a:r>
              <a:rPr lang="en-US" b="1" dirty="0"/>
              <a:t>Brest stroke 		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endParaRPr lang="en-IN" dirty="0"/>
          </a:p>
          <a:p>
            <a:pPr marL="0" indent="0">
              <a:buNone/>
            </a:pPr>
            <a:r>
              <a:rPr lang="en-US" b="1" dirty="0" smtClean="0"/>
              <a:t>						50 </a:t>
            </a:r>
            <a:r>
              <a:rPr lang="en-US" b="1" dirty="0"/>
              <a:t>Brest </a:t>
            </a:r>
            <a:r>
              <a:rPr lang="en-US" b="1" dirty="0" smtClean="0"/>
              <a:t>strike		2</a:t>
            </a:r>
            <a:r>
              <a:rPr lang="en-US" b="1" baseline="30000" dirty="0" smtClean="0"/>
              <a:t>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824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006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6"/>
            </a:pPr>
            <a:r>
              <a:rPr lang="en-US" sz="1600" b="1" dirty="0" err="1"/>
              <a:t>Nandu</a:t>
            </a:r>
            <a:r>
              <a:rPr lang="en-US" sz="1600" b="1" dirty="0"/>
              <a:t> G Nair		III BA English &amp; History 	50 Brest stroke		1</a:t>
            </a:r>
            <a:r>
              <a:rPr lang="en-US" sz="1600" b="1" baseline="30000" dirty="0"/>
              <a:t>st</a:t>
            </a:r>
            <a:r>
              <a:rPr lang="en-US" sz="1600" b="1" dirty="0"/>
              <a:t> 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100 </a:t>
            </a:r>
            <a:r>
              <a:rPr lang="en-US" sz="1600" b="1" dirty="0"/>
              <a:t>Brest stroke 		2</a:t>
            </a:r>
            <a:r>
              <a:rPr lang="en-US" sz="1600" b="1" baseline="30000" dirty="0"/>
              <a:t>nd</a:t>
            </a:r>
            <a:r>
              <a:rPr lang="en-US" sz="1600" b="1" dirty="0"/>
              <a:t>  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200 </a:t>
            </a:r>
            <a:r>
              <a:rPr lang="en-US" sz="1600" b="1" dirty="0"/>
              <a:t>Brest stroke		2</a:t>
            </a:r>
            <a:r>
              <a:rPr lang="en-US" sz="1600" b="1" baseline="30000" dirty="0"/>
              <a:t>nd</a:t>
            </a:r>
            <a:r>
              <a:rPr lang="en-US" sz="1600" b="1" dirty="0"/>
              <a:t> 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50 </a:t>
            </a:r>
            <a:r>
              <a:rPr lang="en-US" sz="1600" b="1" dirty="0"/>
              <a:t>Butterfly 		</a:t>
            </a:r>
            <a:r>
              <a:rPr lang="en-US" sz="1600" b="1" dirty="0" smtClean="0"/>
              <a:t>3</a:t>
            </a:r>
            <a:r>
              <a:rPr lang="en-US" sz="1600" b="1" baseline="30000" dirty="0" smtClean="0"/>
              <a:t>rd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/>
              <a:t> </a:t>
            </a:r>
            <a:endParaRPr lang="en-IN" sz="1600" dirty="0"/>
          </a:p>
          <a:p>
            <a:pPr>
              <a:buFont typeface="+mj-lt"/>
              <a:buAutoNum type="arabicPeriod" startAt="7"/>
            </a:pPr>
            <a:r>
              <a:rPr lang="en-US" sz="1600" b="1" dirty="0" err="1"/>
              <a:t>Ranjith</a:t>
            </a:r>
            <a:r>
              <a:rPr lang="en-US" sz="1600" b="1" dirty="0"/>
              <a:t> R		</a:t>
            </a:r>
            <a:r>
              <a:rPr lang="en-US" sz="1600" b="1" dirty="0" smtClean="0"/>
              <a:t>II </a:t>
            </a:r>
            <a:r>
              <a:rPr lang="en-US" sz="1600" b="1" dirty="0"/>
              <a:t>BA English &amp; History 	100 Free style 		2</a:t>
            </a:r>
            <a:r>
              <a:rPr lang="en-US" sz="1600" b="1" baseline="30000" dirty="0"/>
              <a:t>nd</a:t>
            </a:r>
            <a:r>
              <a:rPr lang="en-US" sz="1600" b="1" dirty="0"/>
              <a:t> 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50 </a:t>
            </a:r>
            <a:r>
              <a:rPr lang="en-US" sz="1600" b="1" dirty="0"/>
              <a:t>Free style		</a:t>
            </a:r>
            <a:r>
              <a:rPr lang="en-US" sz="1600" b="1" dirty="0" smtClean="0"/>
              <a:t>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 </a:t>
            </a:r>
            <a:endParaRPr lang="en-IN" sz="1600" dirty="0"/>
          </a:p>
          <a:p>
            <a:endParaRPr lang="en-IN" sz="1600" dirty="0"/>
          </a:p>
          <a:p>
            <a:pPr>
              <a:buFont typeface="+mj-lt"/>
              <a:buAutoNum type="arabicPeriod" startAt="8"/>
            </a:pPr>
            <a:r>
              <a:rPr lang="en-US" sz="1600" b="1" dirty="0" err="1"/>
              <a:t>Amal</a:t>
            </a:r>
            <a:r>
              <a:rPr lang="en-US" sz="1600" b="1" dirty="0"/>
              <a:t> V		</a:t>
            </a:r>
            <a:r>
              <a:rPr lang="en-US" sz="1600" b="1" dirty="0" smtClean="0"/>
              <a:t>I </a:t>
            </a:r>
            <a:r>
              <a:rPr lang="en-US" sz="1600" b="1" dirty="0"/>
              <a:t>BA Economics 		400 Individual Medley 	1</a:t>
            </a:r>
            <a:r>
              <a:rPr lang="en-US" sz="1600" b="1" baseline="30000" dirty="0"/>
              <a:t>st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200 </a:t>
            </a:r>
            <a:r>
              <a:rPr lang="en-US" sz="1600" b="1" dirty="0"/>
              <a:t>Individual Medley 	2</a:t>
            </a:r>
            <a:r>
              <a:rPr lang="en-US" sz="1600" b="1" baseline="30000" dirty="0"/>
              <a:t>nd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200 </a:t>
            </a:r>
            <a:r>
              <a:rPr lang="en-US" sz="1600" b="1" dirty="0"/>
              <a:t>Butter Fly 		2</a:t>
            </a:r>
            <a:r>
              <a:rPr lang="en-US" sz="1600" b="1" baseline="30000" dirty="0"/>
              <a:t>nd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100 </a:t>
            </a:r>
            <a:r>
              <a:rPr lang="en-US" sz="1600" b="1" dirty="0"/>
              <a:t>Butter Fly 		2</a:t>
            </a:r>
            <a:r>
              <a:rPr lang="en-US" sz="1600" b="1" baseline="30000" dirty="0"/>
              <a:t>nd</a:t>
            </a:r>
            <a:r>
              <a:rPr lang="en-US" sz="1600" b="1" dirty="0"/>
              <a:t> 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/>
              <a:t> </a:t>
            </a:r>
            <a:endParaRPr lang="en-IN" sz="1600" dirty="0"/>
          </a:p>
          <a:p>
            <a:pPr>
              <a:buFont typeface="+mj-lt"/>
              <a:buAutoNum type="arabicPeriod" startAt="9"/>
            </a:pPr>
            <a:r>
              <a:rPr lang="en-US" sz="1600" b="1" dirty="0" err="1"/>
              <a:t>Subin</a:t>
            </a:r>
            <a:r>
              <a:rPr lang="en-US" sz="1600" b="1" dirty="0"/>
              <a:t> S		</a:t>
            </a:r>
            <a:r>
              <a:rPr lang="en-US" sz="1600" b="1" dirty="0" smtClean="0"/>
              <a:t>I </a:t>
            </a:r>
            <a:r>
              <a:rPr lang="en-US" sz="1600" b="1" dirty="0"/>
              <a:t>BA Economics 		200 Butter Fly 		3</a:t>
            </a:r>
            <a:r>
              <a:rPr lang="en-US" sz="1600" b="1" baseline="30000" dirty="0"/>
              <a:t>rd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					1500 </a:t>
            </a:r>
            <a:r>
              <a:rPr lang="en-US" sz="1600" b="1" dirty="0"/>
              <a:t>Free 		</a:t>
            </a:r>
            <a:r>
              <a:rPr lang="en-US" sz="1600" b="1" dirty="0" smtClean="0"/>
              <a:t>	3</a:t>
            </a:r>
            <a:r>
              <a:rPr lang="en-US" sz="1600" b="1" baseline="30000" dirty="0" smtClean="0"/>
              <a:t>rd</a:t>
            </a:r>
            <a:endParaRPr lang="en-IN" sz="1600" dirty="0"/>
          </a:p>
          <a:p>
            <a:pPr marL="0" indent="0">
              <a:buNone/>
            </a:pPr>
            <a:r>
              <a:rPr lang="en-US" sz="1600" b="1" dirty="0" smtClean="0"/>
              <a:t>	</a:t>
            </a:r>
            <a:r>
              <a:rPr lang="en-US" sz="1600" dirty="0"/>
              <a:t> </a:t>
            </a:r>
            <a:endParaRPr lang="en-IN" sz="1600" dirty="0"/>
          </a:p>
          <a:p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373944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				</a:t>
            </a: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B050"/>
                </a:solidFill>
              </a:rPr>
              <a:t>Swimming - Relay events</a:t>
            </a:r>
            <a:endParaRPr lang="en-IN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x 200 Free Style Relay		1</a:t>
            </a:r>
            <a:r>
              <a:rPr lang="en-US" b="1" u="sng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	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Binu</a:t>
            </a:r>
            <a:r>
              <a:rPr lang="en-US" b="1" dirty="0" smtClean="0"/>
              <a:t> </a:t>
            </a:r>
            <a:r>
              <a:rPr lang="en-US" b="1" dirty="0" err="1" smtClean="0"/>
              <a:t>Issac</a:t>
            </a:r>
            <a:r>
              <a:rPr lang="en-US" b="1" dirty="0" smtClean="0"/>
              <a:t>,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Sreerag</a:t>
            </a:r>
            <a:r>
              <a:rPr lang="en-US" b="1" dirty="0" smtClean="0"/>
              <a:t> S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Abhijith</a:t>
            </a:r>
            <a:r>
              <a:rPr lang="en-US" b="1" dirty="0" smtClean="0"/>
              <a:t> B S,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Amal</a:t>
            </a:r>
            <a:r>
              <a:rPr lang="en-US" b="1" dirty="0" smtClean="0"/>
              <a:t> V</a:t>
            </a:r>
            <a:endParaRPr lang="en-IN" dirty="0" smtClean="0"/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x 100 Medley Relay		1</a:t>
            </a:r>
            <a:r>
              <a:rPr lang="en-US" b="1" u="sng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	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Binu</a:t>
            </a:r>
            <a:r>
              <a:rPr lang="en-US" b="1" dirty="0" smtClean="0"/>
              <a:t> </a:t>
            </a:r>
            <a:r>
              <a:rPr lang="en-US" b="1" dirty="0" err="1" smtClean="0"/>
              <a:t>Issac</a:t>
            </a:r>
            <a:r>
              <a:rPr lang="en-US" b="1" dirty="0" smtClean="0"/>
              <a:t>,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Ashwin</a:t>
            </a:r>
            <a:r>
              <a:rPr lang="en-US" b="1" dirty="0" smtClean="0"/>
              <a:t> Gomez,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Sreerag</a:t>
            </a:r>
            <a:r>
              <a:rPr lang="en-US" b="1" dirty="0" smtClean="0"/>
              <a:t>,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Amal</a:t>
            </a:r>
            <a:r>
              <a:rPr lang="en-US" b="1" dirty="0" smtClean="0"/>
              <a:t> V</a:t>
            </a:r>
            <a:r>
              <a:rPr lang="en-US" b="1" baseline="30000" dirty="0" smtClean="0"/>
              <a:t>	</a:t>
            </a:r>
            <a:endParaRPr lang="en-IN" dirty="0" smtClean="0"/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x 100 Free Style Relay		1</a:t>
            </a:r>
            <a:r>
              <a:rPr lang="en-US" b="1" u="sng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smtClean="0"/>
              <a:t>	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Abhijith</a:t>
            </a:r>
            <a:r>
              <a:rPr lang="en-US" b="1" dirty="0" smtClean="0"/>
              <a:t> B 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Ranjith</a:t>
            </a:r>
            <a:r>
              <a:rPr lang="en-US" b="1" dirty="0" smtClean="0"/>
              <a:t> R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Sreerag</a:t>
            </a:r>
            <a:r>
              <a:rPr lang="en-US" b="1" dirty="0" smtClean="0"/>
              <a:t> 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Binu</a:t>
            </a:r>
            <a:r>
              <a:rPr lang="en-US" b="1" dirty="0" smtClean="0"/>
              <a:t> </a:t>
            </a:r>
            <a:r>
              <a:rPr lang="en-US" b="1" dirty="0" err="1" smtClean="0"/>
              <a:t>Issac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836712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IN" dirty="0"/>
          </a:p>
          <a:p>
            <a:r>
              <a:rPr lang="en-US" b="1" dirty="0"/>
              <a:t>Following student selected to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 Calicut University Team in swimming </a:t>
            </a:r>
            <a:r>
              <a:rPr lang="en-US" b="1" dirty="0"/>
              <a:t>2015-16</a:t>
            </a:r>
            <a:endParaRPr lang="en-IN" dirty="0"/>
          </a:p>
          <a:p>
            <a:r>
              <a:rPr lang="en-US" b="1" dirty="0"/>
              <a:t> 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Nandu</a:t>
            </a:r>
            <a:r>
              <a:rPr lang="en-US" b="1" dirty="0"/>
              <a:t> G </a:t>
            </a:r>
            <a:r>
              <a:rPr lang="en-US" b="1" dirty="0" smtClean="0"/>
              <a:t>Nair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 smtClean="0"/>
              <a:t>Ranjith</a:t>
            </a:r>
            <a:r>
              <a:rPr lang="en-US" b="1" dirty="0" smtClean="0"/>
              <a:t> 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492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455</Words>
  <Application>Microsoft Office PowerPoint</Application>
  <PresentationFormat>On-screen Show (4:3)</PresentationFormat>
  <Paragraphs>328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ST. THOMAS’ (Autonomous) COLLEGE Thrissur </vt:lpstr>
      <vt:lpstr>St.Thomas College Awarded the Second Best College Among the Affiliated Colleges in Sports During the Year 2015-16 for the Overall Performance </vt:lpstr>
      <vt:lpstr>St.Thomas College Awarded the Second Best College Among the Affiliated Colleges in Sports During the Year 2015-16 in Men Section  for the Overall Performance </vt:lpstr>
      <vt:lpstr>Team Championships 2015-2016 </vt:lpstr>
      <vt:lpstr>National level winners </vt:lpstr>
      <vt:lpstr>PowerPoint Presentation</vt:lpstr>
      <vt:lpstr>Swimming Calicut University Champions 2015-16  Held at Vimala College Swimming Pool from Sept 30 – 1st Oct 2015 </vt:lpstr>
      <vt:lpstr>PowerPoint Presentation</vt:lpstr>
      <vt:lpstr>PowerPoint Presentation</vt:lpstr>
      <vt:lpstr>Cycling Men Calicut University Champions 2015-16   Held at St. Thomas College, Thrissur on 30th Oct 2015   </vt:lpstr>
      <vt:lpstr>PowerPoint Presentation</vt:lpstr>
      <vt:lpstr>Boxing Men Calicut University Champions 2015-16 Held at St. Thomas College indoor stadium, Thrissur on 28th and 29th Oct 2015 </vt:lpstr>
      <vt:lpstr>Hockey Men Calicut University Champions 2015-16 Held at Govt Engg College, Thrissur 10th and 11th Dec 2015 </vt:lpstr>
      <vt:lpstr>Archery Men Calicut University Champions 2015-16 Held at Christ College, Irijalakuda 16th and 17th Dec 2015 </vt:lpstr>
      <vt:lpstr>Chess - Calicut University Champions 2015-16   Held at SNDPYSS College, Perintalmanna       Sept 29 - Oct 01,   2015 </vt:lpstr>
      <vt:lpstr>Fencing Men Calicut University Champions 2015-16   Held at Vimala College, under the auspicious of Sre Kerala Varma College on 08th Dec 2015   </vt:lpstr>
      <vt:lpstr>Yogasana Men Team University champions 2015-16 Held at Vimala College, Thrissur on 06th Feb 2016 </vt:lpstr>
      <vt:lpstr>Cricket Men Calicut University Runner up 2015-16 Held at SKVC 15th Dec, 29th 31st and finals on 04th Jan 2016 </vt:lpstr>
      <vt:lpstr>Water polo Calicut University Runner-up 2015-16  Held at Vimala College Swimming Pool from sept 30 – 1st Oct 2015 </vt:lpstr>
      <vt:lpstr>Athletics Held at Calicut Medical College stadium on 2,3,4 Dec 2015 </vt:lpstr>
      <vt:lpstr>Weight lifting Held at Vimala College Indoor Stadium Thrissur on 14th 15th Dec 2015 </vt:lpstr>
      <vt:lpstr>Best Physique Held at Sre Krishna College Guruvayur 29th Dec 2015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THOMAS’ (Autonomous) COLLEGE Thrissur</dc:title>
  <dc:creator>user</dc:creator>
  <cp:lastModifiedBy>user</cp:lastModifiedBy>
  <cp:revision>8</cp:revision>
  <dcterms:created xsi:type="dcterms:W3CDTF">2021-01-24T08:47:43Z</dcterms:created>
  <dcterms:modified xsi:type="dcterms:W3CDTF">2021-01-24T11:17:34Z</dcterms:modified>
</cp:coreProperties>
</file>